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 id="2147483744" r:id="rId2"/>
    <p:sldMasterId id="2147483810" r:id="rId3"/>
    <p:sldMasterId id="2147483821" r:id="rId4"/>
    <p:sldMasterId id="2147483832" r:id="rId5"/>
    <p:sldMasterId id="2147483843" r:id="rId6"/>
    <p:sldMasterId id="2147483854" r:id="rId7"/>
    <p:sldMasterId id="2147483890" r:id="rId8"/>
    <p:sldMasterId id="2147483910" r:id="rId9"/>
  </p:sldMasterIdLst>
  <p:notesMasterIdLst>
    <p:notesMasterId r:id="rId24"/>
  </p:notesMasterIdLst>
  <p:handoutMasterIdLst>
    <p:handoutMasterId r:id="rId25"/>
  </p:handoutMasterIdLst>
  <p:sldIdLst>
    <p:sldId id="256"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75" r:id="rId23"/>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Instruktion av ppt-mallen" id="{55D86A81-7526-4CB2-AD27-B3EF5E673B66}">
          <p14:sldIdLst>
            <p14:sldId id="256"/>
            <p14:sldId id="270"/>
          </p14:sldIdLst>
        </p14:section>
        <p14:section name="Exempel på Layouter" id="{ADF40A6D-7FF3-41DA-948E-93F4E8FFB569}">
          <p14:sldIdLst>
            <p14:sldId id="269"/>
            <p14:sldId id="257"/>
            <p14:sldId id="258"/>
            <p14:sldId id="271"/>
            <p14:sldId id="259"/>
            <p14:sldId id="267"/>
            <p14:sldId id="260"/>
            <p14:sldId id="262"/>
            <p14:sldId id="261"/>
            <p14:sldId id="266"/>
            <p14:sldId id="263"/>
            <p14:sldId id="265"/>
            <p14:sldId id="26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5EBEB"/>
    <a:srgbClr val="FFD1D1"/>
    <a:srgbClr val="B93443"/>
    <a:srgbClr val="BB0063"/>
    <a:srgbClr val="CB4555"/>
    <a:srgbClr val="A6B750"/>
    <a:srgbClr val="F7BF3A"/>
    <a:srgbClr val="8CC2F2"/>
    <a:srgbClr val="326886"/>
    <a:srgbClr val="11111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912" autoAdjust="0"/>
    <p:restoredTop sz="97586" autoAdjust="0"/>
  </p:normalViewPr>
  <p:slideViewPr>
    <p:cSldViewPr snapToGrid="0" snapToObjects="1">
      <p:cViewPr varScale="1">
        <p:scale>
          <a:sx n="113" d="100"/>
          <a:sy n="113" d="100"/>
        </p:scale>
        <p:origin x="-1686" y="-96"/>
      </p:cViewPr>
      <p:guideLst>
        <p:guide orient="horz" pos="3942"/>
        <p:guide/>
      </p:guideLst>
    </p:cSldViewPr>
  </p:slideViewPr>
  <p:outlineViewPr>
    <p:cViewPr>
      <p:scale>
        <a:sx n="33" d="100"/>
        <a:sy n="33" d="100"/>
      </p:scale>
      <p:origin x="0" y="13792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8FEDF1-A639-409E-B124-F12B7129CE63}" type="doc">
      <dgm:prSet loTypeId="urn:microsoft.com/office/officeart/2005/8/layout/process1" loCatId="process" qsTypeId="urn:microsoft.com/office/officeart/2005/8/quickstyle/simple1" qsCatId="simple" csTypeId="urn:microsoft.com/office/officeart/2005/8/colors/colorful3" csCatId="colorful" phldr="1"/>
      <dgm:spPr/>
    </dgm:pt>
    <dgm:pt modelId="{38AE7BD7-43A0-4514-9180-F55CAD7DEE9C}">
      <dgm:prSet phldrT="[Text]" custT="1"/>
      <dgm:spPr/>
      <dgm:t>
        <a:bodyPr/>
        <a:lstStyle/>
        <a:p>
          <a:r>
            <a:rPr lang="sv-SE" sz="1600" dirty="0" err="1">
              <a:solidFill>
                <a:schemeClr val="tx1">
                  <a:lumMod val="50000"/>
                </a:schemeClr>
              </a:solidFill>
            </a:rPr>
            <a:t>Risk-identifiering</a:t>
          </a:r>
          <a:endParaRPr lang="sv-SE" sz="1600" dirty="0">
            <a:solidFill>
              <a:schemeClr val="tx1">
                <a:lumMod val="50000"/>
              </a:schemeClr>
            </a:solidFill>
          </a:endParaRPr>
        </a:p>
      </dgm:t>
    </dgm:pt>
    <dgm:pt modelId="{8A006AA1-E9BE-48B5-94BD-FB31B7E899BF}" type="parTrans" cxnId="{06091C66-224E-491C-A3C0-AE95E8D3F112}">
      <dgm:prSet/>
      <dgm:spPr/>
      <dgm:t>
        <a:bodyPr/>
        <a:lstStyle/>
        <a:p>
          <a:endParaRPr lang="sv-SE"/>
        </a:p>
      </dgm:t>
    </dgm:pt>
    <dgm:pt modelId="{7D875907-1CC7-4736-9CCB-8A5D8E7EC1FC}" type="sibTrans" cxnId="{06091C66-224E-491C-A3C0-AE95E8D3F112}">
      <dgm:prSet/>
      <dgm:spPr/>
      <dgm:t>
        <a:bodyPr/>
        <a:lstStyle/>
        <a:p>
          <a:endParaRPr lang="sv-SE"/>
        </a:p>
      </dgm:t>
    </dgm:pt>
    <dgm:pt modelId="{57C9CB02-8228-4B9E-9C95-861DDF0A88FB}">
      <dgm:prSet phldrT="[Text]" custT="1"/>
      <dgm:spPr/>
      <dgm:t>
        <a:bodyPr/>
        <a:lstStyle/>
        <a:p>
          <a:r>
            <a:rPr lang="sv-SE" sz="1600" dirty="0">
              <a:solidFill>
                <a:schemeClr val="tx1">
                  <a:lumMod val="50000"/>
                </a:schemeClr>
              </a:solidFill>
            </a:rPr>
            <a:t>Riskanalys</a:t>
          </a:r>
        </a:p>
      </dgm:t>
    </dgm:pt>
    <dgm:pt modelId="{7E2E7483-FCD0-4AF4-B4BA-91CA673A57E9}" type="parTrans" cxnId="{A0716729-2588-42B9-9289-4989AE383465}">
      <dgm:prSet/>
      <dgm:spPr/>
      <dgm:t>
        <a:bodyPr/>
        <a:lstStyle/>
        <a:p>
          <a:endParaRPr lang="sv-SE"/>
        </a:p>
      </dgm:t>
    </dgm:pt>
    <dgm:pt modelId="{2524E29D-906D-458E-800B-C031EA28FDFE}" type="sibTrans" cxnId="{A0716729-2588-42B9-9289-4989AE383465}">
      <dgm:prSet/>
      <dgm:spPr/>
      <dgm:t>
        <a:bodyPr/>
        <a:lstStyle/>
        <a:p>
          <a:endParaRPr lang="sv-SE"/>
        </a:p>
      </dgm:t>
    </dgm:pt>
    <dgm:pt modelId="{1EBCC9AD-4B45-4A34-9D3B-0644CA63A160}">
      <dgm:prSet phldrT="[Text]" custT="1"/>
      <dgm:spPr/>
      <dgm:t>
        <a:bodyPr/>
        <a:lstStyle/>
        <a:p>
          <a:r>
            <a:rPr lang="sv-SE" sz="1600" dirty="0" err="1">
              <a:solidFill>
                <a:schemeClr val="tx1">
                  <a:lumMod val="50000"/>
                </a:schemeClr>
              </a:solidFill>
            </a:rPr>
            <a:t>Risk-utvärdering</a:t>
          </a:r>
          <a:endParaRPr lang="sv-SE" sz="1600" dirty="0">
            <a:solidFill>
              <a:schemeClr val="tx1">
                <a:lumMod val="50000"/>
              </a:schemeClr>
            </a:solidFill>
          </a:endParaRPr>
        </a:p>
      </dgm:t>
    </dgm:pt>
    <dgm:pt modelId="{2094867B-2C9D-4397-B259-5D2319DE6E84}" type="parTrans" cxnId="{5B13D846-CB7E-4DE5-BC9F-2E650EB81111}">
      <dgm:prSet/>
      <dgm:spPr/>
      <dgm:t>
        <a:bodyPr/>
        <a:lstStyle/>
        <a:p>
          <a:endParaRPr lang="sv-SE"/>
        </a:p>
      </dgm:t>
    </dgm:pt>
    <dgm:pt modelId="{1BA23454-A88A-4B4B-8A84-58758C916FB0}" type="sibTrans" cxnId="{5B13D846-CB7E-4DE5-BC9F-2E650EB81111}">
      <dgm:prSet/>
      <dgm:spPr/>
      <dgm:t>
        <a:bodyPr/>
        <a:lstStyle/>
        <a:p>
          <a:endParaRPr lang="sv-SE"/>
        </a:p>
      </dgm:t>
    </dgm:pt>
    <dgm:pt modelId="{137C5C66-2F71-4395-8482-DDEDC80B52C6}">
      <dgm:prSet phldrT="[Text]" custT="1"/>
      <dgm:spPr/>
      <dgm:t>
        <a:bodyPr/>
        <a:lstStyle/>
        <a:p>
          <a:r>
            <a:rPr lang="sv-SE" sz="1600" dirty="0" err="1">
              <a:solidFill>
                <a:schemeClr val="tx1">
                  <a:lumMod val="50000"/>
                </a:schemeClr>
              </a:solidFill>
            </a:rPr>
            <a:t>Risk-behandling</a:t>
          </a:r>
          <a:endParaRPr lang="sv-SE" sz="1600" dirty="0">
            <a:solidFill>
              <a:schemeClr val="tx1">
                <a:lumMod val="50000"/>
              </a:schemeClr>
            </a:solidFill>
          </a:endParaRPr>
        </a:p>
      </dgm:t>
    </dgm:pt>
    <dgm:pt modelId="{1ED8CB74-F607-40A2-8FB3-4524B0FC18A7}" type="parTrans" cxnId="{A4931818-C47E-4979-A126-178CA1836655}">
      <dgm:prSet/>
      <dgm:spPr/>
      <dgm:t>
        <a:bodyPr/>
        <a:lstStyle/>
        <a:p>
          <a:endParaRPr lang="sv-SE"/>
        </a:p>
      </dgm:t>
    </dgm:pt>
    <dgm:pt modelId="{1BFF5A4F-A5AB-42CC-9C0E-0E6A85DA30D3}" type="sibTrans" cxnId="{A4931818-C47E-4979-A126-178CA1836655}">
      <dgm:prSet/>
      <dgm:spPr/>
      <dgm:t>
        <a:bodyPr/>
        <a:lstStyle/>
        <a:p>
          <a:endParaRPr lang="sv-SE"/>
        </a:p>
      </dgm:t>
    </dgm:pt>
    <dgm:pt modelId="{2E901EDE-7635-4B77-A6F1-C842B71AB10C}">
      <dgm:prSet phldrT="[Text]" custT="1"/>
      <dgm:spPr/>
      <dgm:t>
        <a:bodyPr/>
        <a:lstStyle/>
        <a:p>
          <a:r>
            <a:rPr lang="sv-SE" sz="1600" dirty="0" err="1">
              <a:solidFill>
                <a:schemeClr val="bg1"/>
              </a:solidFill>
            </a:rPr>
            <a:t>Övervak-ning</a:t>
          </a:r>
          <a:r>
            <a:rPr lang="sv-SE" sz="1600" dirty="0">
              <a:solidFill>
                <a:schemeClr val="bg1"/>
              </a:solidFill>
            </a:rPr>
            <a:t> och granskning</a:t>
          </a:r>
        </a:p>
      </dgm:t>
    </dgm:pt>
    <dgm:pt modelId="{66B6E640-6398-4B6F-AB44-2C08036420A6}" type="parTrans" cxnId="{B211723E-A575-4984-A0CA-C378DC2B3C7D}">
      <dgm:prSet/>
      <dgm:spPr/>
      <dgm:t>
        <a:bodyPr/>
        <a:lstStyle/>
        <a:p>
          <a:endParaRPr lang="sv-SE"/>
        </a:p>
      </dgm:t>
    </dgm:pt>
    <dgm:pt modelId="{61262D23-DB03-4913-9454-F20E68D1B0F0}" type="sibTrans" cxnId="{B211723E-A575-4984-A0CA-C378DC2B3C7D}">
      <dgm:prSet/>
      <dgm:spPr/>
      <dgm:t>
        <a:bodyPr/>
        <a:lstStyle/>
        <a:p>
          <a:endParaRPr lang="sv-SE"/>
        </a:p>
      </dgm:t>
    </dgm:pt>
    <dgm:pt modelId="{0B869319-637C-402E-A6D3-792E562C6664}" type="pres">
      <dgm:prSet presAssocID="{008FEDF1-A639-409E-B124-F12B7129CE63}" presName="Name0" presStyleCnt="0">
        <dgm:presLayoutVars>
          <dgm:dir/>
          <dgm:resizeHandles val="exact"/>
        </dgm:presLayoutVars>
      </dgm:prSet>
      <dgm:spPr/>
    </dgm:pt>
    <dgm:pt modelId="{7C53B0EB-AA1F-4FAE-AE45-E1D4E5BD041F}" type="pres">
      <dgm:prSet presAssocID="{38AE7BD7-43A0-4514-9180-F55CAD7DEE9C}" presName="node" presStyleLbl="node1" presStyleIdx="0" presStyleCnt="5">
        <dgm:presLayoutVars>
          <dgm:bulletEnabled val="1"/>
        </dgm:presLayoutVars>
      </dgm:prSet>
      <dgm:spPr/>
      <dgm:t>
        <a:bodyPr/>
        <a:lstStyle/>
        <a:p>
          <a:endParaRPr lang="sv-SE"/>
        </a:p>
      </dgm:t>
    </dgm:pt>
    <dgm:pt modelId="{64B2BB65-9A6D-44FC-8135-2CB29C4B1066}" type="pres">
      <dgm:prSet presAssocID="{7D875907-1CC7-4736-9CCB-8A5D8E7EC1FC}" presName="sibTrans" presStyleLbl="sibTrans2D1" presStyleIdx="0" presStyleCnt="4"/>
      <dgm:spPr/>
      <dgm:t>
        <a:bodyPr/>
        <a:lstStyle/>
        <a:p>
          <a:endParaRPr lang="sv-SE"/>
        </a:p>
      </dgm:t>
    </dgm:pt>
    <dgm:pt modelId="{A6337FB9-198A-460D-94AA-8F813C811461}" type="pres">
      <dgm:prSet presAssocID="{7D875907-1CC7-4736-9CCB-8A5D8E7EC1FC}" presName="connectorText" presStyleLbl="sibTrans2D1" presStyleIdx="0" presStyleCnt="4"/>
      <dgm:spPr/>
      <dgm:t>
        <a:bodyPr/>
        <a:lstStyle/>
        <a:p>
          <a:endParaRPr lang="sv-SE"/>
        </a:p>
      </dgm:t>
    </dgm:pt>
    <dgm:pt modelId="{8A00FE71-04D6-4115-B467-D19E5CB6ACCC}" type="pres">
      <dgm:prSet presAssocID="{57C9CB02-8228-4B9E-9C95-861DDF0A88FB}" presName="node" presStyleLbl="node1" presStyleIdx="1" presStyleCnt="5">
        <dgm:presLayoutVars>
          <dgm:bulletEnabled val="1"/>
        </dgm:presLayoutVars>
      </dgm:prSet>
      <dgm:spPr/>
      <dgm:t>
        <a:bodyPr/>
        <a:lstStyle/>
        <a:p>
          <a:endParaRPr lang="sv-SE"/>
        </a:p>
      </dgm:t>
    </dgm:pt>
    <dgm:pt modelId="{C5EAFA99-9E41-4BF9-A14D-E8C4EDDB1125}" type="pres">
      <dgm:prSet presAssocID="{2524E29D-906D-458E-800B-C031EA28FDFE}" presName="sibTrans" presStyleLbl="sibTrans2D1" presStyleIdx="1" presStyleCnt="4"/>
      <dgm:spPr/>
      <dgm:t>
        <a:bodyPr/>
        <a:lstStyle/>
        <a:p>
          <a:endParaRPr lang="sv-SE"/>
        </a:p>
      </dgm:t>
    </dgm:pt>
    <dgm:pt modelId="{64B87925-A3C3-40D2-8128-7D3DC64A1F6D}" type="pres">
      <dgm:prSet presAssocID="{2524E29D-906D-458E-800B-C031EA28FDFE}" presName="connectorText" presStyleLbl="sibTrans2D1" presStyleIdx="1" presStyleCnt="4"/>
      <dgm:spPr/>
      <dgm:t>
        <a:bodyPr/>
        <a:lstStyle/>
        <a:p>
          <a:endParaRPr lang="sv-SE"/>
        </a:p>
      </dgm:t>
    </dgm:pt>
    <dgm:pt modelId="{D3D5CC8C-5898-43C2-8EE6-49C1BE1C7A3B}" type="pres">
      <dgm:prSet presAssocID="{1EBCC9AD-4B45-4A34-9D3B-0644CA63A160}" presName="node" presStyleLbl="node1" presStyleIdx="2" presStyleCnt="5">
        <dgm:presLayoutVars>
          <dgm:bulletEnabled val="1"/>
        </dgm:presLayoutVars>
      </dgm:prSet>
      <dgm:spPr/>
      <dgm:t>
        <a:bodyPr/>
        <a:lstStyle/>
        <a:p>
          <a:endParaRPr lang="sv-SE"/>
        </a:p>
      </dgm:t>
    </dgm:pt>
    <dgm:pt modelId="{19DE4BA8-4FF6-4D80-A184-46A2A605E1B0}" type="pres">
      <dgm:prSet presAssocID="{1BA23454-A88A-4B4B-8A84-58758C916FB0}" presName="sibTrans" presStyleLbl="sibTrans2D1" presStyleIdx="2" presStyleCnt="4"/>
      <dgm:spPr/>
      <dgm:t>
        <a:bodyPr/>
        <a:lstStyle/>
        <a:p>
          <a:endParaRPr lang="sv-SE"/>
        </a:p>
      </dgm:t>
    </dgm:pt>
    <dgm:pt modelId="{51EDE1E3-F3A8-4497-BD75-4EF22BC3EF4B}" type="pres">
      <dgm:prSet presAssocID="{1BA23454-A88A-4B4B-8A84-58758C916FB0}" presName="connectorText" presStyleLbl="sibTrans2D1" presStyleIdx="2" presStyleCnt="4"/>
      <dgm:spPr/>
      <dgm:t>
        <a:bodyPr/>
        <a:lstStyle/>
        <a:p>
          <a:endParaRPr lang="sv-SE"/>
        </a:p>
      </dgm:t>
    </dgm:pt>
    <dgm:pt modelId="{A9E487B2-7EE1-430B-8A43-256ADC5B2E8C}" type="pres">
      <dgm:prSet presAssocID="{137C5C66-2F71-4395-8482-DDEDC80B52C6}" presName="node" presStyleLbl="node1" presStyleIdx="3" presStyleCnt="5">
        <dgm:presLayoutVars>
          <dgm:bulletEnabled val="1"/>
        </dgm:presLayoutVars>
      </dgm:prSet>
      <dgm:spPr/>
      <dgm:t>
        <a:bodyPr/>
        <a:lstStyle/>
        <a:p>
          <a:endParaRPr lang="sv-SE"/>
        </a:p>
      </dgm:t>
    </dgm:pt>
    <dgm:pt modelId="{1F19F1BA-AC78-4E99-91D6-0A0F2B83BC89}" type="pres">
      <dgm:prSet presAssocID="{1BFF5A4F-A5AB-42CC-9C0E-0E6A85DA30D3}" presName="sibTrans" presStyleLbl="sibTrans2D1" presStyleIdx="3" presStyleCnt="4"/>
      <dgm:spPr/>
      <dgm:t>
        <a:bodyPr/>
        <a:lstStyle/>
        <a:p>
          <a:endParaRPr lang="sv-SE"/>
        </a:p>
      </dgm:t>
    </dgm:pt>
    <dgm:pt modelId="{373699C3-9DFA-4310-84B0-46C07963F439}" type="pres">
      <dgm:prSet presAssocID="{1BFF5A4F-A5AB-42CC-9C0E-0E6A85DA30D3}" presName="connectorText" presStyleLbl="sibTrans2D1" presStyleIdx="3" presStyleCnt="4"/>
      <dgm:spPr/>
      <dgm:t>
        <a:bodyPr/>
        <a:lstStyle/>
        <a:p>
          <a:endParaRPr lang="sv-SE"/>
        </a:p>
      </dgm:t>
    </dgm:pt>
    <dgm:pt modelId="{8BE89BA0-62B7-4D2A-85E7-B6A53085E13A}" type="pres">
      <dgm:prSet presAssocID="{2E901EDE-7635-4B77-A6F1-C842B71AB10C}" presName="node" presStyleLbl="node1" presStyleIdx="4" presStyleCnt="5">
        <dgm:presLayoutVars>
          <dgm:bulletEnabled val="1"/>
        </dgm:presLayoutVars>
      </dgm:prSet>
      <dgm:spPr/>
      <dgm:t>
        <a:bodyPr/>
        <a:lstStyle/>
        <a:p>
          <a:endParaRPr lang="sv-SE"/>
        </a:p>
      </dgm:t>
    </dgm:pt>
  </dgm:ptLst>
  <dgm:cxnLst>
    <dgm:cxn modelId="{0999DED7-BF82-4DC0-A808-0CF45A3EDE72}" type="presOf" srcId="{2E901EDE-7635-4B77-A6F1-C842B71AB10C}" destId="{8BE89BA0-62B7-4D2A-85E7-B6A53085E13A}" srcOrd="0" destOrd="0" presId="urn:microsoft.com/office/officeart/2005/8/layout/process1"/>
    <dgm:cxn modelId="{702D220E-36CF-41CB-B8FC-88705F37C84E}" type="presOf" srcId="{7D875907-1CC7-4736-9CCB-8A5D8E7EC1FC}" destId="{A6337FB9-198A-460D-94AA-8F813C811461}" srcOrd="1" destOrd="0" presId="urn:microsoft.com/office/officeart/2005/8/layout/process1"/>
    <dgm:cxn modelId="{A0716729-2588-42B9-9289-4989AE383465}" srcId="{008FEDF1-A639-409E-B124-F12B7129CE63}" destId="{57C9CB02-8228-4B9E-9C95-861DDF0A88FB}" srcOrd="1" destOrd="0" parTransId="{7E2E7483-FCD0-4AF4-B4BA-91CA673A57E9}" sibTransId="{2524E29D-906D-458E-800B-C031EA28FDFE}"/>
    <dgm:cxn modelId="{C0D3605B-315F-4A66-B4C6-62AF20CFE7F6}" type="presOf" srcId="{1BFF5A4F-A5AB-42CC-9C0E-0E6A85DA30D3}" destId="{1F19F1BA-AC78-4E99-91D6-0A0F2B83BC89}" srcOrd="0" destOrd="0" presId="urn:microsoft.com/office/officeart/2005/8/layout/process1"/>
    <dgm:cxn modelId="{A0291DC2-59FA-4C67-A198-77E15C1E2741}" type="presOf" srcId="{38AE7BD7-43A0-4514-9180-F55CAD7DEE9C}" destId="{7C53B0EB-AA1F-4FAE-AE45-E1D4E5BD041F}" srcOrd="0" destOrd="0" presId="urn:microsoft.com/office/officeart/2005/8/layout/process1"/>
    <dgm:cxn modelId="{5B13D846-CB7E-4DE5-BC9F-2E650EB81111}" srcId="{008FEDF1-A639-409E-B124-F12B7129CE63}" destId="{1EBCC9AD-4B45-4A34-9D3B-0644CA63A160}" srcOrd="2" destOrd="0" parTransId="{2094867B-2C9D-4397-B259-5D2319DE6E84}" sibTransId="{1BA23454-A88A-4B4B-8A84-58758C916FB0}"/>
    <dgm:cxn modelId="{F546A611-58A0-495A-8746-19B921A59632}" type="presOf" srcId="{1BA23454-A88A-4B4B-8A84-58758C916FB0}" destId="{19DE4BA8-4FF6-4D80-A184-46A2A605E1B0}" srcOrd="0" destOrd="0" presId="urn:microsoft.com/office/officeart/2005/8/layout/process1"/>
    <dgm:cxn modelId="{B211723E-A575-4984-A0CA-C378DC2B3C7D}" srcId="{008FEDF1-A639-409E-B124-F12B7129CE63}" destId="{2E901EDE-7635-4B77-A6F1-C842B71AB10C}" srcOrd="4" destOrd="0" parTransId="{66B6E640-6398-4B6F-AB44-2C08036420A6}" sibTransId="{61262D23-DB03-4913-9454-F20E68D1B0F0}"/>
    <dgm:cxn modelId="{2B2AD4B7-85F5-4598-BAF6-32F78E9444CB}" type="presOf" srcId="{57C9CB02-8228-4B9E-9C95-861DDF0A88FB}" destId="{8A00FE71-04D6-4115-B467-D19E5CB6ACCC}" srcOrd="0" destOrd="0" presId="urn:microsoft.com/office/officeart/2005/8/layout/process1"/>
    <dgm:cxn modelId="{6C9DE4ED-368B-4C32-ABAB-E8B10FBBFDB7}" type="presOf" srcId="{2524E29D-906D-458E-800B-C031EA28FDFE}" destId="{64B87925-A3C3-40D2-8128-7D3DC64A1F6D}" srcOrd="1" destOrd="0" presId="urn:microsoft.com/office/officeart/2005/8/layout/process1"/>
    <dgm:cxn modelId="{F32F08F9-E4ED-4473-A811-52DB8C1A8A6B}" type="presOf" srcId="{2524E29D-906D-458E-800B-C031EA28FDFE}" destId="{C5EAFA99-9E41-4BF9-A14D-E8C4EDDB1125}" srcOrd="0" destOrd="0" presId="urn:microsoft.com/office/officeart/2005/8/layout/process1"/>
    <dgm:cxn modelId="{763DBAB5-DBCE-4CAC-BBAD-77B4B8D77182}" type="presOf" srcId="{137C5C66-2F71-4395-8482-DDEDC80B52C6}" destId="{A9E487B2-7EE1-430B-8A43-256ADC5B2E8C}" srcOrd="0" destOrd="0" presId="urn:microsoft.com/office/officeart/2005/8/layout/process1"/>
    <dgm:cxn modelId="{06091C66-224E-491C-A3C0-AE95E8D3F112}" srcId="{008FEDF1-A639-409E-B124-F12B7129CE63}" destId="{38AE7BD7-43A0-4514-9180-F55CAD7DEE9C}" srcOrd="0" destOrd="0" parTransId="{8A006AA1-E9BE-48B5-94BD-FB31B7E899BF}" sibTransId="{7D875907-1CC7-4736-9CCB-8A5D8E7EC1FC}"/>
    <dgm:cxn modelId="{2B37D8D3-A527-43D8-9DF8-E628C71DD4D0}" type="presOf" srcId="{008FEDF1-A639-409E-B124-F12B7129CE63}" destId="{0B869319-637C-402E-A6D3-792E562C6664}" srcOrd="0" destOrd="0" presId="urn:microsoft.com/office/officeart/2005/8/layout/process1"/>
    <dgm:cxn modelId="{13263C54-8A66-4EFA-B70D-846CB80595B8}" type="presOf" srcId="{1EBCC9AD-4B45-4A34-9D3B-0644CA63A160}" destId="{D3D5CC8C-5898-43C2-8EE6-49C1BE1C7A3B}" srcOrd="0" destOrd="0" presId="urn:microsoft.com/office/officeart/2005/8/layout/process1"/>
    <dgm:cxn modelId="{B945AF48-95A5-4AFE-9895-C2E63122949B}" type="presOf" srcId="{7D875907-1CC7-4736-9CCB-8A5D8E7EC1FC}" destId="{64B2BB65-9A6D-44FC-8135-2CB29C4B1066}" srcOrd="0" destOrd="0" presId="urn:microsoft.com/office/officeart/2005/8/layout/process1"/>
    <dgm:cxn modelId="{45502C30-F660-47E7-A280-0DCA14CE9DD8}" type="presOf" srcId="{1BA23454-A88A-4B4B-8A84-58758C916FB0}" destId="{51EDE1E3-F3A8-4497-BD75-4EF22BC3EF4B}" srcOrd="1" destOrd="0" presId="urn:microsoft.com/office/officeart/2005/8/layout/process1"/>
    <dgm:cxn modelId="{A4931818-C47E-4979-A126-178CA1836655}" srcId="{008FEDF1-A639-409E-B124-F12B7129CE63}" destId="{137C5C66-2F71-4395-8482-DDEDC80B52C6}" srcOrd="3" destOrd="0" parTransId="{1ED8CB74-F607-40A2-8FB3-4524B0FC18A7}" sibTransId="{1BFF5A4F-A5AB-42CC-9C0E-0E6A85DA30D3}"/>
    <dgm:cxn modelId="{BC38760A-6110-4FD8-ADE8-31F36033552D}" type="presOf" srcId="{1BFF5A4F-A5AB-42CC-9C0E-0E6A85DA30D3}" destId="{373699C3-9DFA-4310-84B0-46C07963F439}" srcOrd="1" destOrd="0" presId="urn:microsoft.com/office/officeart/2005/8/layout/process1"/>
    <dgm:cxn modelId="{A4E19E34-B669-46E3-86A9-52D2BE40A455}" type="presParOf" srcId="{0B869319-637C-402E-A6D3-792E562C6664}" destId="{7C53B0EB-AA1F-4FAE-AE45-E1D4E5BD041F}" srcOrd="0" destOrd="0" presId="urn:microsoft.com/office/officeart/2005/8/layout/process1"/>
    <dgm:cxn modelId="{2D69FDBA-C3C8-4843-9427-DA01CCB1AA44}" type="presParOf" srcId="{0B869319-637C-402E-A6D3-792E562C6664}" destId="{64B2BB65-9A6D-44FC-8135-2CB29C4B1066}" srcOrd="1" destOrd="0" presId="urn:microsoft.com/office/officeart/2005/8/layout/process1"/>
    <dgm:cxn modelId="{4EA0C13B-557E-4DC2-A761-FD97181E57F0}" type="presParOf" srcId="{64B2BB65-9A6D-44FC-8135-2CB29C4B1066}" destId="{A6337FB9-198A-460D-94AA-8F813C811461}" srcOrd="0" destOrd="0" presId="urn:microsoft.com/office/officeart/2005/8/layout/process1"/>
    <dgm:cxn modelId="{FC964957-49D5-40CA-B7BE-7C91042DDF28}" type="presParOf" srcId="{0B869319-637C-402E-A6D3-792E562C6664}" destId="{8A00FE71-04D6-4115-B467-D19E5CB6ACCC}" srcOrd="2" destOrd="0" presId="urn:microsoft.com/office/officeart/2005/8/layout/process1"/>
    <dgm:cxn modelId="{774F85D5-DA22-4AC3-B673-6B9FBC78F415}" type="presParOf" srcId="{0B869319-637C-402E-A6D3-792E562C6664}" destId="{C5EAFA99-9E41-4BF9-A14D-E8C4EDDB1125}" srcOrd="3" destOrd="0" presId="urn:microsoft.com/office/officeart/2005/8/layout/process1"/>
    <dgm:cxn modelId="{2CE9B2FF-698E-420B-9183-C60DA625825F}" type="presParOf" srcId="{C5EAFA99-9E41-4BF9-A14D-E8C4EDDB1125}" destId="{64B87925-A3C3-40D2-8128-7D3DC64A1F6D}" srcOrd="0" destOrd="0" presId="urn:microsoft.com/office/officeart/2005/8/layout/process1"/>
    <dgm:cxn modelId="{DD56672B-31EF-481A-A906-B3C2DDF3766E}" type="presParOf" srcId="{0B869319-637C-402E-A6D3-792E562C6664}" destId="{D3D5CC8C-5898-43C2-8EE6-49C1BE1C7A3B}" srcOrd="4" destOrd="0" presId="urn:microsoft.com/office/officeart/2005/8/layout/process1"/>
    <dgm:cxn modelId="{191D5F39-1F2E-4057-87EF-93FEA32A0C1D}" type="presParOf" srcId="{0B869319-637C-402E-A6D3-792E562C6664}" destId="{19DE4BA8-4FF6-4D80-A184-46A2A605E1B0}" srcOrd="5" destOrd="0" presId="urn:microsoft.com/office/officeart/2005/8/layout/process1"/>
    <dgm:cxn modelId="{2DEFEFC0-EEE5-4F4C-A2A1-EA517A6CB363}" type="presParOf" srcId="{19DE4BA8-4FF6-4D80-A184-46A2A605E1B0}" destId="{51EDE1E3-F3A8-4497-BD75-4EF22BC3EF4B}" srcOrd="0" destOrd="0" presId="urn:microsoft.com/office/officeart/2005/8/layout/process1"/>
    <dgm:cxn modelId="{49ECD589-9AE9-44F8-BCA4-C9F4B6292FF2}" type="presParOf" srcId="{0B869319-637C-402E-A6D3-792E562C6664}" destId="{A9E487B2-7EE1-430B-8A43-256ADC5B2E8C}" srcOrd="6" destOrd="0" presId="urn:microsoft.com/office/officeart/2005/8/layout/process1"/>
    <dgm:cxn modelId="{573EA9A9-A1F8-4A34-A4A7-F4B0C6678857}" type="presParOf" srcId="{0B869319-637C-402E-A6D3-792E562C6664}" destId="{1F19F1BA-AC78-4E99-91D6-0A0F2B83BC89}" srcOrd="7" destOrd="0" presId="urn:microsoft.com/office/officeart/2005/8/layout/process1"/>
    <dgm:cxn modelId="{92D1B253-A7CC-49A8-837C-689F91DBC514}" type="presParOf" srcId="{1F19F1BA-AC78-4E99-91D6-0A0F2B83BC89}" destId="{373699C3-9DFA-4310-84B0-46C07963F439}" srcOrd="0" destOrd="0" presId="urn:microsoft.com/office/officeart/2005/8/layout/process1"/>
    <dgm:cxn modelId="{631886C7-8D95-441D-8BD5-DB6B589AE129}" type="presParOf" srcId="{0B869319-637C-402E-A6D3-792E562C6664}" destId="{8BE89BA0-62B7-4D2A-85E7-B6A53085E13A}" srcOrd="8"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53B0EB-AA1F-4FAE-AE45-E1D4E5BD041F}">
      <dsp:nvSpPr>
        <dsp:cNvPr id="0" name=""/>
        <dsp:cNvSpPr/>
      </dsp:nvSpPr>
      <dsp:spPr>
        <a:xfrm>
          <a:off x="4018" y="1854239"/>
          <a:ext cx="1245691" cy="81748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dirty="0" err="1">
              <a:solidFill>
                <a:schemeClr val="tx1">
                  <a:lumMod val="50000"/>
                </a:schemeClr>
              </a:solidFill>
            </a:rPr>
            <a:t>Risk-identifiering</a:t>
          </a:r>
          <a:endParaRPr lang="sv-SE" sz="1600" kern="1200" dirty="0">
            <a:solidFill>
              <a:schemeClr val="tx1">
                <a:lumMod val="50000"/>
              </a:schemeClr>
            </a:solidFill>
          </a:endParaRPr>
        </a:p>
      </dsp:txBody>
      <dsp:txXfrm>
        <a:off x="4018" y="1854239"/>
        <a:ext cx="1245691" cy="817484"/>
      </dsp:txXfrm>
    </dsp:sp>
    <dsp:sp modelId="{64B2BB65-9A6D-44FC-8135-2CB29C4B1066}">
      <dsp:nvSpPr>
        <dsp:cNvPr id="0" name=""/>
        <dsp:cNvSpPr/>
      </dsp:nvSpPr>
      <dsp:spPr>
        <a:xfrm>
          <a:off x="1374278" y="2108515"/>
          <a:ext cx="264086" cy="30893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v-SE" sz="1400" kern="1200"/>
        </a:p>
      </dsp:txBody>
      <dsp:txXfrm>
        <a:off x="1374278" y="2108515"/>
        <a:ext cx="264086" cy="308931"/>
      </dsp:txXfrm>
    </dsp:sp>
    <dsp:sp modelId="{8A00FE71-04D6-4115-B467-D19E5CB6ACCC}">
      <dsp:nvSpPr>
        <dsp:cNvPr id="0" name=""/>
        <dsp:cNvSpPr/>
      </dsp:nvSpPr>
      <dsp:spPr>
        <a:xfrm>
          <a:off x="1747986" y="1854239"/>
          <a:ext cx="1245691" cy="817484"/>
        </a:xfrm>
        <a:prstGeom prst="roundRect">
          <a:avLst>
            <a:gd name="adj" fmla="val 10000"/>
          </a:avLst>
        </a:prstGeom>
        <a:solidFill>
          <a:schemeClr val="accent3">
            <a:hueOff val="583576"/>
            <a:satOff val="4185"/>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dirty="0">
              <a:solidFill>
                <a:schemeClr val="tx1">
                  <a:lumMod val="50000"/>
                </a:schemeClr>
              </a:solidFill>
            </a:rPr>
            <a:t>Riskanalys</a:t>
          </a:r>
        </a:p>
      </dsp:txBody>
      <dsp:txXfrm>
        <a:off x="1747986" y="1854239"/>
        <a:ext cx="1245691" cy="817484"/>
      </dsp:txXfrm>
    </dsp:sp>
    <dsp:sp modelId="{C5EAFA99-9E41-4BF9-A14D-E8C4EDDB1125}">
      <dsp:nvSpPr>
        <dsp:cNvPr id="0" name=""/>
        <dsp:cNvSpPr/>
      </dsp:nvSpPr>
      <dsp:spPr>
        <a:xfrm>
          <a:off x="3118246" y="2108515"/>
          <a:ext cx="264086" cy="308931"/>
        </a:xfrm>
        <a:prstGeom prst="rightArrow">
          <a:avLst>
            <a:gd name="adj1" fmla="val 60000"/>
            <a:gd name="adj2" fmla="val 50000"/>
          </a:avLst>
        </a:prstGeom>
        <a:solidFill>
          <a:schemeClr val="accent3">
            <a:hueOff val="778102"/>
            <a:satOff val="5580"/>
            <a:lumOff val="-24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v-SE" sz="1400" kern="1200"/>
        </a:p>
      </dsp:txBody>
      <dsp:txXfrm>
        <a:off x="3118246" y="2108515"/>
        <a:ext cx="264086" cy="308931"/>
      </dsp:txXfrm>
    </dsp:sp>
    <dsp:sp modelId="{D3D5CC8C-5898-43C2-8EE6-49C1BE1C7A3B}">
      <dsp:nvSpPr>
        <dsp:cNvPr id="0" name=""/>
        <dsp:cNvSpPr/>
      </dsp:nvSpPr>
      <dsp:spPr>
        <a:xfrm>
          <a:off x="3491954" y="1854239"/>
          <a:ext cx="1245691" cy="817484"/>
        </a:xfrm>
        <a:prstGeom prst="roundRect">
          <a:avLst>
            <a:gd name="adj" fmla="val 10000"/>
          </a:avLst>
        </a:prstGeom>
        <a:solidFill>
          <a:schemeClr val="accent3">
            <a:hueOff val="1167153"/>
            <a:satOff val="8369"/>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dirty="0" err="1">
              <a:solidFill>
                <a:schemeClr val="tx1">
                  <a:lumMod val="50000"/>
                </a:schemeClr>
              </a:solidFill>
            </a:rPr>
            <a:t>Risk-utvärdering</a:t>
          </a:r>
          <a:endParaRPr lang="sv-SE" sz="1600" kern="1200" dirty="0">
            <a:solidFill>
              <a:schemeClr val="tx1">
                <a:lumMod val="50000"/>
              </a:schemeClr>
            </a:solidFill>
          </a:endParaRPr>
        </a:p>
      </dsp:txBody>
      <dsp:txXfrm>
        <a:off x="3491954" y="1854239"/>
        <a:ext cx="1245691" cy="817484"/>
      </dsp:txXfrm>
    </dsp:sp>
    <dsp:sp modelId="{19DE4BA8-4FF6-4D80-A184-46A2A605E1B0}">
      <dsp:nvSpPr>
        <dsp:cNvPr id="0" name=""/>
        <dsp:cNvSpPr/>
      </dsp:nvSpPr>
      <dsp:spPr>
        <a:xfrm>
          <a:off x="4862214" y="2108515"/>
          <a:ext cx="264086" cy="308931"/>
        </a:xfrm>
        <a:prstGeom prst="rightArrow">
          <a:avLst>
            <a:gd name="adj1" fmla="val 60000"/>
            <a:gd name="adj2" fmla="val 50000"/>
          </a:avLst>
        </a:prstGeom>
        <a:solidFill>
          <a:schemeClr val="accent3">
            <a:hueOff val="1556204"/>
            <a:satOff val="11159"/>
            <a:lumOff val="-49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v-SE" sz="1400" kern="1200"/>
        </a:p>
      </dsp:txBody>
      <dsp:txXfrm>
        <a:off x="4862214" y="2108515"/>
        <a:ext cx="264086" cy="308931"/>
      </dsp:txXfrm>
    </dsp:sp>
    <dsp:sp modelId="{A9E487B2-7EE1-430B-8A43-256ADC5B2E8C}">
      <dsp:nvSpPr>
        <dsp:cNvPr id="0" name=""/>
        <dsp:cNvSpPr/>
      </dsp:nvSpPr>
      <dsp:spPr>
        <a:xfrm>
          <a:off x="5235922" y="1854239"/>
          <a:ext cx="1245691" cy="817484"/>
        </a:xfrm>
        <a:prstGeom prst="roundRect">
          <a:avLst>
            <a:gd name="adj" fmla="val 10000"/>
          </a:avLst>
        </a:prstGeom>
        <a:solidFill>
          <a:schemeClr val="accent3">
            <a:hueOff val="1750729"/>
            <a:satOff val="12554"/>
            <a:lumOff val="-5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dirty="0" err="1">
              <a:solidFill>
                <a:schemeClr val="tx1">
                  <a:lumMod val="50000"/>
                </a:schemeClr>
              </a:solidFill>
            </a:rPr>
            <a:t>Risk-behandling</a:t>
          </a:r>
          <a:endParaRPr lang="sv-SE" sz="1600" kern="1200" dirty="0">
            <a:solidFill>
              <a:schemeClr val="tx1">
                <a:lumMod val="50000"/>
              </a:schemeClr>
            </a:solidFill>
          </a:endParaRPr>
        </a:p>
      </dsp:txBody>
      <dsp:txXfrm>
        <a:off x="5235922" y="1854239"/>
        <a:ext cx="1245691" cy="817484"/>
      </dsp:txXfrm>
    </dsp:sp>
    <dsp:sp modelId="{1F19F1BA-AC78-4E99-91D6-0A0F2B83BC89}">
      <dsp:nvSpPr>
        <dsp:cNvPr id="0" name=""/>
        <dsp:cNvSpPr/>
      </dsp:nvSpPr>
      <dsp:spPr>
        <a:xfrm>
          <a:off x="6606182" y="2108515"/>
          <a:ext cx="264086" cy="308931"/>
        </a:xfrm>
        <a:prstGeom prst="rightArrow">
          <a:avLst>
            <a:gd name="adj1" fmla="val 60000"/>
            <a:gd name="adj2" fmla="val 50000"/>
          </a:avLst>
        </a:prstGeom>
        <a:solidFill>
          <a:schemeClr val="accent3">
            <a:hueOff val="2334305"/>
            <a:satOff val="16739"/>
            <a:lumOff val="-74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v-SE" sz="1400" kern="1200"/>
        </a:p>
      </dsp:txBody>
      <dsp:txXfrm>
        <a:off x="6606182" y="2108515"/>
        <a:ext cx="264086" cy="308931"/>
      </dsp:txXfrm>
    </dsp:sp>
    <dsp:sp modelId="{8BE89BA0-62B7-4D2A-85E7-B6A53085E13A}">
      <dsp:nvSpPr>
        <dsp:cNvPr id="0" name=""/>
        <dsp:cNvSpPr/>
      </dsp:nvSpPr>
      <dsp:spPr>
        <a:xfrm>
          <a:off x="6979890" y="1854239"/>
          <a:ext cx="1245691" cy="817484"/>
        </a:xfrm>
        <a:prstGeom prst="roundRect">
          <a:avLst>
            <a:gd name="adj" fmla="val 10000"/>
          </a:avLst>
        </a:prstGeom>
        <a:solidFill>
          <a:schemeClr val="accent3">
            <a:hueOff val="2334305"/>
            <a:satOff val="16739"/>
            <a:lumOff val="-74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dirty="0" err="1">
              <a:solidFill>
                <a:schemeClr val="bg1"/>
              </a:solidFill>
            </a:rPr>
            <a:t>Övervak-ning</a:t>
          </a:r>
          <a:r>
            <a:rPr lang="sv-SE" sz="1600" kern="1200" dirty="0">
              <a:solidFill>
                <a:schemeClr val="bg1"/>
              </a:solidFill>
            </a:rPr>
            <a:t> och granskning</a:t>
          </a:r>
        </a:p>
      </dsp:txBody>
      <dsp:txXfrm>
        <a:off x="6979890" y="1854239"/>
        <a:ext cx="1245691" cy="8174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CA4BE0-F786-0E49-94A8-1F2CBA953599}" type="datetimeFigureOut">
              <a:rPr lang="sv-SE" smtClean="0"/>
              <a:pPr/>
              <a:t>2015-04-20</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7497BC-B4BF-D24D-9855-FA158D57D125}" type="slidenum">
              <a:rPr lang="sv-SE" smtClean="0"/>
              <a:pPr/>
              <a:t>‹#›</a:t>
            </a:fld>
            <a:endParaRPr lang="sv-SE"/>
          </a:p>
        </p:txBody>
      </p:sp>
    </p:spTree>
    <p:extLst>
      <p:ext uri="{BB962C8B-B14F-4D97-AF65-F5344CB8AC3E}">
        <p14:creationId xmlns="" xmlns:p14="http://schemas.microsoft.com/office/powerpoint/2010/main" val="2584113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8A7049-4081-424B-8128-683F6C2017C9}" type="datetimeFigureOut">
              <a:rPr lang="sv-SE" smtClean="0"/>
              <a:pPr/>
              <a:t>2015-04-20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970E8-606E-544E-9196-A0321FFF4315}" type="slidenum">
              <a:rPr lang="sv-SE" smtClean="0"/>
              <a:pPr/>
              <a:t>‹#›</a:t>
            </a:fld>
            <a:endParaRPr lang="sv-SE"/>
          </a:p>
        </p:txBody>
      </p:sp>
    </p:spTree>
    <p:extLst>
      <p:ext uri="{BB962C8B-B14F-4D97-AF65-F5344CB8AC3E}">
        <p14:creationId xmlns="" xmlns:p14="http://schemas.microsoft.com/office/powerpoint/2010/main" val="1436855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9.xml"/><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8.xml"/><Relationship Id="rId4"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8.xml"/><Relationship Id="rId4"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9.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3" name="Platshållare för bild 2"/>
          <p:cNvSpPr>
            <a:spLocks noGrp="1"/>
          </p:cNvSpPr>
          <p:nvPr>
            <p:ph type="pic" sz="quarter" idx="15" hasCustomPrompt="1"/>
          </p:nvPr>
        </p:nvSpPr>
        <p:spPr>
          <a:xfrm>
            <a:off x="2371725" y="176213"/>
            <a:ext cx="6583363" cy="6518275"/>
          </a:xfrm>
          <a:solidFill>
            <a:schemeClr val="accent1"/>
          </a:solidFill>
        </p:spPr>
        <p:txBody>
          <a:bodyPr lIns="180000" tIns="180000" rIns="0"/>
          <a:lstStyle>
            <a:lvl1pPr>
              <a:defRPr sz="1200">
                <a:solidFill>
                  <a:schemeClr val="bg2"/>
                </a:solidFill>
              </a:defRPr>
            </a:lvl1pPr>
          </a:lstStyle>
          <a:p>
            <a:r>
              <a:rPr lang="sv-SE" dirty="0" smtClean="0"/>
              <a:t>Klicka på ikonen för att infoga bild</a:t>
            </a:r>
            <a:endParaRPr lang="sv-SE" dirty="0"/>
          </a:p>
        </p:txBody>
      </p:sp>
      <p:sp>
        <p:nvSpPr>
          <p:cNvPr id="8" name="Rektangel 7"/>
          <p:cNvSpPr/>
          <p:nvPr userDrawn="1"/>
        </p:nvSpPr>
        <p:spPr>
          <a:xfrm>
            <a:off x="190500" y="176213"/>
            <a:ext cx="2180560" cy="65182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ubrik 4"/>
          <p:cNvSpPr>
            <a:spLocks noGrp="1"/>
          </p:cNvSpPr>
          <p:nvPr>
            <p:ph type="title" hasCustomPrompt="1"/>
          </p:nvPr>
        </p:nvSpPr>
        <p:spPr>
          <a:xfrm>
            <a:off x="3181221" y="2238999"/>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2" name="Platshållare för text 11"/>
          <p:cNvSpPr>
            <a:spLocks noGrp="1"/>
          </p:cNvSpPr>
          <p:nvPr>
            <p:ph type="body" sz="quarter" idx="14" hasCustomPrompt="1"/>
          </p:nvPr>
        </p:nvSpPr>
        <p:spPr>
          <a:xfrm>
            <a:off x="3200399" y="3556710"/>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grpSp>
        <p:nvGrpSpPr>
          <p:cNvPr id="10" name="Grupp 9"/>
          <p:cNvGrpSpPr/>
          <p:nvPr userDrawn="1"/>
        </p:nvGrpSpPr>
        <p:grpSpPr>
          <a:xfrm>
            <a:off x="828000" y="2589373"/>
            <a:ext cx="898553" cy="1424063"/>
            <a:chOff x="828000" y="2716969"/>
            <a:chExt cx="898553" cy="1424063"/>
          </a:xfrm>
        </p:grpSpPr>
        <p:pic>
          <p:nvPicPr>
            <p:cNvPr id="7" name="Bildobjekt 6" descr="gbg_st_cmyk_neg-01.png"/>
            <p:cNvPicPr>
              <a:picLocks noChangeAspect="1"/>
            </p:cNvPicPr>
            <p:nvPr userDrawn="1"/>
          </p:nvPicPr>
          <p:blipFill>
            <a:blip r:embed="rId2"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9" name="Bildobjekt 8"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6" name="Platshållare för text 5"/>
          <p:cNvSpPr>
            <a:spLocks noGrp="1"/>
          </p:cNvSpPr>
          <p:nvPr>
            <p:ph type="body" sz="quarter" idx="16" hasCustomPrompt="1"/>
          </p:nvPr>
        </p:nvSpPr>
        <p:spPr>
          <a:xfrm>
            <a:off x="3200399" y="3982827"/>
            <a:ext cx="5475619" cy="255887"/>
          </a:xfrm>
        </p:spPr>
        <p:txBody>
          <a:bodyPr/>
          <a:lstStyle>
            <a:lvl1pPr marL="0" indent="0">
              <a:spcAft>
                <a:spcPts val="0"/>
              </a:spcAft>
              <a:buNone/>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smtClean="0"/>
              <a:t>Eventuellt namn på föredragshållaren</a:t>
            </a:r>
          </a:p>
        </p:txBody>
      </p:sp>
    </p:spTree>
    <p:extLst>
      <p:ext uri="{BB962C8B-B14F-4D97-AF65-F5344CB8AC3E}">
        <p14:creationId xmlns="" xmlns:p14="http://schemas.microsoft.com/office/powerpoint/2010/main" val="1854815315"/>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Avslutsida-grön">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12"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a:solidFill>
                <a:prstClr val="white"/>
              </a:solidFill>
            </a:endParaRPr>
          </a:p>
        </p:txBody>
      </p:sp>
      <p:grpSp>
        <p:nvGrpSpPr>
          <p:cNvPr id="2"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Tree>
    <p:extLst>
      <p:ext uri="{BB962C8B-B14F-4D97-AF65-F5344CB8AC3E}">
        <p14:creationId xmlns="" xmlns:p14="http://schemas.microsoft.com/office/powerpoint/2010/main" val="3177477847"/>
      </p:ext>
    </p:extLst>
  </p:cSld>
  <p:clrMapOvr>
    <a:masterClrMapping/>
  </p:clrMapOvr>
  <p:transition spd="med">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Rubrik och innehåll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a:xfrm>
            <a:off x="658800" y="1569600"/>
            <a:ext cx="8023238" cy="4525963"/>
          </a:xfrm>
        </p:spPr>
        <p:txBody>
          <a:bodyPr/>
          <a:lstStyle>
            <a:lvl1pPr marL="355600" indent="-355600">
              <a:spcAft>
                <a:spcPts val="1200"/>
              </a:spcAft>
              <a:defRPr sz="2400"/>
            </a:lvl1pPr>
            <a:lvl3pPr>
              <a:defRPr sz="2000"/>
            </a:lvl3pPr>
            <a:lvl4pPr marL="723900" indent="-324000">
              <a:spcAft>
                <a:spcPts val="600"/>
              </a:spcAft>
              <a:defRPr sz="2000"/>
            </a:lvl4pPr>
            <a:lvl5pPr>
              <a:defRPr sz="1800"/>
            </a:lvl5pPr>
          </a:lstStyle>
          <a:p>
            <a:pPr lvl="0"/>
            <a:r>
              <a:rPr lang="sv-SE" dirty="0" smtClean="0"/>
              <a:t>Klicka här för att ändra format på bakgrundstexten</a:t>
            </a:r>
          </a:p>
          <a:p>
            <a:pPr lvl="3"/>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sidfot 6"/>
          <p:cNvSpPr>
            <a:spLocks noGrp="1"/>
          </p:cNvSpPr>
          <p:nvPr>
            <p:ph type="ftr" sz="quarter" idx="10"/>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8" name="Platshållare för bildnummer 7"/>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xmlns="" val="2481192689"/>
      </p:ext>
    </p:extLst>
  </p:cSld>
  <p:clrMapOvr>
    <a:masterClrMapping/>
  </p:clrMapOvr>
  <p:transition spd="med">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9" name="Platshållare för innehåll 8"/>
          <p:cNvSpPr>
            <a:spLocks noGrp="1"/>
          </p:cNvSpPr>
          <p:nvPr>
            <p:ph sz="quarter" idx="1"/>
          </p:nvPr>
        </p:nvSpPr>
        <p:spPr>
          <a:xfrm>
            <a:off x="609600" y="1589567"/>
            <a:ext cx="3886200" cy="4572000"/>
          </a:xfrm>
        </p:spPr>
        <p:txBody>
          <a:body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1" name="Platshållare för innehåll 10"/>
          <p:cNvSpPr>
            <a:spLocks noGrp="1"/>
          </p:cNvSpPr>
          <p:nvPr>
            <p:ph sz="quarter" idx="2"/>
          </p:nvPr>
        </p:nvSpPr>
        <p:spPr>
          <a:xfrm>
            <a:off x="4844901" y="1589567"/>
            <a:ext cx="3886200" cy="4572000"/>
          </a:xfrm>
        </p:spPr>
        <p:txBody>
          <a:body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8" name="Platshållare för datum 7"/>
          <p:cNvSpPr>
            <a:spLocks noGrp="1"/>
          </p:cNvSpPr>
          <p:nvPr>
            <p:ph type="dt" sz="half" idx="15"/>
          </p:nvPr>
        </p:nvSpPr>
        <p:spPr>
          <a:xfrm>
            <a:off x="6096000" y="6248410"/>
            <a:ext cx="2667000" cy="365125"/>
          </a:xfrm>
          <a:prstGeom prst="rect">
            <a:avLst/>
          </a:prstGeom>
        </p:spPr>
        <p:txBody>
          <a:bodyPr rtlCol="0"/>
          <a:lstStyle/>
          <a:p>
            <a:pPr defTabSz="914400"/>
            <a:fld id="{6A3E9043-FE84-4D5A-9F70-0B536C312F31}" type="datetime1">
              <a:rPr lang="sv-SE" smtClean="0">
                <a:solidFill>
                  <a:srgbClr val="3B3B3B"/>
                </a:solidFill>
              </a:rPr>
              <a:pPr defTabSz="914400"/>
              <a:t>2015-04-20</a:t>
            </a:fld>
            <a:endParaRPr lang="sv-SE">
              <a:solidFill>
                <a:srgbClr val="3B3B3B"/>
              </a:solidFill>
            </a:endParaRPr>
          </a:p>
        </p:txBody>
      </p:sp>
      <p:sp>
        <p:nvSpPr>
          <p:cNvPr id="10" name="Platshållare för bildnummer 9"/>
          <p:cNvSpPr>
            <a:spLocks noGrp="1"/>
          </p:cNvSpPr>
          <p:nvPr>
            <p:ph type="sldNum" sz="quarter" idx="16"/>
          </p:nvPr>
        </p:nvSpPr>
        <p:spPr/>
        <p:txBody>
          <a:bodyPr rtlCol="0"/>
          <a:lstStyle/>
          <a:p>
            <a:fld id="{DEA28163-5DE8-4DB7-9404-A32A95806C16}" type="slidenum">
              <a:rPr lang="sv-SE" smtClean="0">
                <a:solidFill>
                  <a:prstClr val="white"/>
                </a:solidFill>
              </a:rPr>
              <a:pPr/>
              <a:t>‹#›</a:t>
            </a:fld>
            <a:endParaRPr lang="sv-SE">
              <a:solidFill>
                <a:prstClr val="white"/>
              </a:solidFill>
            </a:endParaRPr>
          </a:p>
        </p:txBody>
      </p:sp>
      <p:sp>
        <p:nvSpPr>
          <p:cNvPr id="12" name="Platshållare för sidfot 11"/>
          <p:cNvSpPr>
            <a:spLocks noGrp="1"/>
          </p:cNvSpPr>
          <p:nvPr>
            <p:ph type="ftr" sz="quarter" idx="17"/>
          </p:nvPr>
        </p:nvSpPr>
        <p:spPr/>
        <p:txBody>
          <a:bodyPr rtlCol="0"/>
          <a:lstStyle/>
          <a:p>
            <a:endParaRPr lang="sv-SE">
              <a:solidFill>
                <a:srgbClr val="3B3B3B"/>
              </a:solidFill>
            </a:endParaRPr>
          </a:p>
        </p:txBody>
      </p:sp>
      <p:pic>
        <p:nvPicPr>
          <p:cNvPr id="13" name="Bildobjekt 12" descr="stadsledningskontoret_col.png"/>
          <p:cNvPicPr>
            <a:picLocks noChangeAspect="1"/>
          </p:cNvPicPr>
          <p:nvPr userDrawn="1"/>
        </p:nvPicPr>
        <p:blipFill>
          <a:blip r:embed="rId2" cstate="print"/>
          <a:stretch>
            <a:fillRect/>
          </a:stretch>
        </p:blipFill>
        <p:spPr>
          <a:xfrm>
            <a:off x="612001" y="6213600"/>
            <a:ext cx="1872597" cy="447836"/>
          </a:xfrm>
          <a:prstGeom prst="rect">
            <a:avLst/>
          </a:prstGeom>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datum 2"/>
          <p:cNvSpPr>
            <a:spLocks noGrp="1"/>
          </p:cNvSpPr>
          <p:nvPr>
            <p:ph type="dt" sz="half" idx="10"/>
          </p:nvPr>
        </p:nvSpPr>
        <p:spPr>
          <a:xfrm>
            <a:off x="6096000" y="6248410"/>
            <a:ext cx="2667000" cy="365125"/>
          </a:xfrm>
          <a:prstGeom prst="rect">
            <a:avLst/>
          </a:prstGeom>
        </p:spPr>
        <p:txBody>
          <a:bodyPr/>
          <a:lstStyle/>
          <a:p>
            <a:pPr defTabSz="914400"/>
            <a:fld id="{9758D98D-E947-4C45-9437-8090BCB89AB8}" type="datetime1">
              <a:rPr lang="sv-SE" smtClean="0">
                <a:solidFill>
                  <a:srgbClr val="3B3B3B"/>
                </a:solidFill>
              </a:rPr>
              <a:pPr defTabSz="914400"/>
              <a:t>2015-04-20</a:t>
            </a:fld>
            <a:endParaRPr lang="sv-SE">
              <a:solidFill>
                <a:srgbClr val="3B3B3B"/>
              </a:solidFill>
            </a:endParaRPr>
          </a:p>
        </p:txBody>
      </p:sp>
      <p:sp>
        <p:nvSpPr>
          <p:cNvPr id="4" name="Platshållare för sidfot 3"/>
          <p:cNvSpPr>
            <a:spLocks noGrp="1"/>
          </p:cNvSpPr>
          <p:nvPr>
            <p:ph type="ftr" sz="quarter" idx="11"/>
          </p:nvPr>
        </p:nvSpPr>
        <p:spPr/>
        <p:txBody>
          <a:bodyPr/>
          <a:lstStyle/>
          <a:p>
            <a:endParaRPr lang="sv-SE">
              <a:solidFill>
                <a:srgbClr val="3B3B3B"/>
              </a:solidFill>
            </a:endParaRPr>
          </a:p>
        </p:txBody>
      </p:sp>
      <p:sp>
        <p:nvSpPr>
          <p:cNvPr id="5" name="Platshållare för bildnummer 4"/>
          <p:cNvSpPr>
            <a:spLocks noGrp="1"/>
          </p:cNvSpPr>
          <p:nvPr>
            <p:ph type="sldNum" sz="quarter" idx="12"/>
          </p:nvPr>
        </p:nvSpPr>
        <p:spPr/>
        <p:txBody>
          <a:bodyPr/>
          <a:lstStyle>
            <a:lvl1pPr>
              <a:defRPr>
                <a:solidFill>
                  <a:srgbClr val="FFFFFF"/>
                </a:solidFill>
              </a:defRPr>
            </a:lvl1pPr>
          </a:lstStyle>
          <a:p>
            <a:fld id="{DEA28163-5DE8-4DB7-9404-A32A95806C16}" type="slidenum">
              <a:rPr lang="sv-SE" smtClean="0"/>
              <a:pPr/>
              <a:t>‹#›</a:t>
            </a:fld>
            <a:endParaRPr lang="sv-SE"/>
          </a:p>
        </p:txBody>
      </p:sp>
      <p:pic>
        <p:nvPicPr>
          <p:cNvPr id="6" name="Bildobjekt 5" descr="stadsledningskontoret_col.png"/>
          <p:cNvPicPr>
            <a:picLocks noChangeAspect="1"/>
          </p:cNvPicPr>
          <p:nvPr userDrawn="1"/>
        </p:nvPicPr>
        <p:blipFill>
          <a:blip r:embed="rId2" cstate="print"/>
          <a:stretch>
            <a:fillRect/>
          </a:stretch>
        </p:blipFill>
        <p:spPr>
          <a:xfrm>
            <a:off x="612001" y="6213600"/>
            <a:ext cx="1872597" cy="44783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7" name="Bildobjekt 6" descr="GBGstad-PPT-BKGR.jpg"/>
          <p:cNvPicPr>
            <a:picLocks noChangeAspect="1"/>
          </p:cNvPicPr>
          <p:nvPr userDrawn="1"/>
        </p:nvPicPr>
        <p:blipFill>
          <a:blip r:embed="rId2" cstate="screen"/>
          <a:stretch>
            <a:fillRect/>
          </a:stretch>
        </p:blipFill>
        <p:spPr>
          <a:xfrm flipH="1">
            <a:off x="1" y="0"/>
            <a:ext cx="9143998" cy="6857999"/>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0"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529010743"/>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783435708"/>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 name="Platshållare för sidfot 2"/>
          <p:cNvSpPr>
            <a:spLocks noGrp="1"/>
          </p:cNvSpPr>
          <p:nvPr>
            <p:ph type="ftr" sz="quarter" idx="17"/>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3455697130"/>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999022756"/>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145963504"/>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561076144"/>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9" cy="6857999"/>
          </a:xfrm>
          <a:prstGeom prst="rect">
            <a:avLst/>
          </a:prstGeom>
        </p:spPr>
      </p:pic>
      <p:cxnSp>
        <p:nvCxnSpPr>
          <p:cNvPr id="13" name="Rak 12"/>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Bildobjekt 7"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sp>
        <p:nvSpPr>
          <p:cNvPr id="10"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1"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854815315"/>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2289522062"/>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939858989"/>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2439310089"/>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505727683"/>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381257617"/>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2934426288"/>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14402433"/>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64005436"/>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665383926"/>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4007312406"/>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628318700"/>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377501513"/>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002246433"/>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3409972941"/>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264982529"/>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Rubrik och bild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176400" y="1368000"/>
            <a:ext cx="8784000" cy="4788000"/>
          </a:xfrm>
        </p:spPr>
        <p:txBody>
          <a:bodyPr/>
          <a:lstStyle/>
          <a:p>
            <a:endParaRPr lang="sv-SE"/>
          </a:p>
        </p:txBody>
      </p:sp>
      <p:sp>
        <p:nvSpPr>
          <p:cNvPr id="3" name="Platshållare för sidfot 2"/>
          <p:cNvSpPr>
            <a:spLocks noGrp="1"/>
          </p:cNvSpPr>
          <p:nvPr>
            <p:ph type="ftr" sz="quarter" idx="14"/>
          </p:nvPr>
        </p:nvSpPr>
        <p:spPr/>
        <p:txBody>
          <a:bodyPr/>
          <a:lstStyle/>
          <a:p>
            <a:r>
              <a:rPr lang="en-GB" smtClean="0"/>
              <a:t>så styrs Göteborg</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Tree>
    <p:extLst>
      <p:ext uri="{BB962C8B-B14F-4D97-AF65-F5344CB8AC3E}">
        <p14:creationId xmlns:p14="http://schemas.microsoft.com/office/powerpoint/2010/main" xmlns="" val="1206017017"/>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pPr/>
              <a:t>20 april 2015</a:t>
            </a:fld>
            <a:endParaRPr lang="sv-SE"/>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kumimoji="0" lang="sv-SE" sz="1000"/>
              <a:pPr algn="r"/>
              <a:t>‹#›</a:t>
            </a:fld>
            <a:endParaRPr kumimoji="0" lang="sv-S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11" name="Bildobjekt 10" descr="GBGstad-PPT-BKGR.jpg"/>
          <p:cNvPicPr>
            <a:picLocks noChangeAspect="1"/>
          </p:cNvPicPr>
          <p:nvPr userDrawn="1"/>
        </p:nvPicPr>
        <p:blipFill>
          <a:blip r:embed="rId2" cstate="screen"/>
          <a:stretch>
            <a:fillRect/>
          </a:stretch>
        </p:blipFill>
        <p:spPr>
          <a:xfrm flipH="1">
            <a:off x="0" y="0"/>
            <a:ext cx="9143997" cy="6857998"/>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3818646675"/>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2377047688"/>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1731487495"/>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398970414"/>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84982284"/>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4179532367"/>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651498529"/>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873494189"/>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534194891"/>
      </p:ext>
    </p:extLst>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38672319"/>
      </p:ext>
    </p:extLst>
  </p:cSld>
  <p:clrMapOvr>
    <a:masterClrMapping/>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7" cy="6857997"/>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711608961"/>
      </p:ext>
    </p:extLst>
  </p:cSld>
  <p:clrMapOvr>
    <a:masterClrMapping/>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1791085175"/>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1774706950"/>
      </p:ext>
    </p:extLst>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561185946"/>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70593725"/>
      </p:ext>
    </p:extLst>
  </p:cSld>
  <p:clrMapOvr>
    <a:masterClrMapping/>
  </p:clrMapOvr>
  <p:transition spd="med">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354813353"/>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045722916"/>
      </p:ext>
    </p:extLst>
  </p:cSld>
  <p:clrMapOvr>
    <a:masterClrMapping/>
  </p:clrMapOvr>
  <p:transition spd="med">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2600302054"/>
      </p:ext>
    </p:extLst>
  </p:cSld>
  <p:clrMapOvr>
    <a:masterClrMapping/>
  </p:clrMapOvr>
  <p:transition spd="med">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348373615"/>
      </p:ext>
    </p:extLst>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4148156067"/>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665992439"/>
      </p:ext>
    </p:extLst>
  </p:cSld>
  <p:clrMapOvr>
    <a:masterClrMapping/>
  </p:clrMapOvr>
  <p:transition spd="med">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vslutsida-grön">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12"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Tree>
    <p:extLst>
      <p:ext uri="{BB962C8B-B14F-4D97-AF65-F5344CB8AC3E}">
        <p14:creationId xmlns="" xmlns:p14="http://schemas.microsoft.com/office/powerpoint/2010/main" val="3177477847"/>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vslutsida-röd">
    <p:spTree>
      <p:nvGrpSpPr>
        <p:cNvPr id="1" name=""/>
        <p:cNvGrpSpPr/>
        <p:nvPr/>
      </p:nvGrpSpPr>
      <p:grpSpPr>
        <a:xfrm>
          <a:off x="0" y="0"/>
          <a:ext cx="0" cy="0"/>
          <a:chOff x="0" y="0"/>
          <a:chExt cx="0" cy="0"/>
        </a:xfrm>
      </p:grpSpPr>
      <p:pic>
        <p:nvPicPr>
          <p:cNvPr id="12" name="Bildobjekt 11"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14139458"/>
      </p:ext>
    </p:extLst>
  </p:cSld>
  <p:clrMapOvr>
    <a:masterClrMapping/>
  </p:clrMapOvr>
  <p:transition spd="med">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355381501"/>
      </p:ext>
    </p:extLst>
  </p:cSld>
  <p:clrMapOvr>
    <a:masterClrMapping/>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lutsida-turkos">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7"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240180385"/>
      </p:ext>
    </p:extLst>
  </p:cSld>
  <p:clrMapOvr>
    <a:masterClrMapping/>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ida-lila">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7" cy="6857997"/>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3006547002"/>
      </p:ext>
    </p:extLst>
  </p:cSld>
  <p:clrMapOvr>
    <a:masterClrMapping/>
  </p:clrMapOvr>
  <p:transition spd="med">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a:prstGeom prst="rect">
            <a:avLst/>
          </a:prstGeo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a:xfrm>
            <a:off x="8298052" y="6269050"/>
            <a:ext cx="452546" cy="417576"/>
          </a:xfrm>
          <a:prstGeom prst="rect">
            <a:avLst/>
          </a:prstGeom>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a:xfrm>
            <a:off x="8298052" y="6269050"/>
            <a:ext cx="452546" cy="417576"/>
          </a:xfrm>
          <a:prstGeom prst="rect">
            <a:avLst/>
          </a:prstGeom>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a:xfrm>
            <a:off x="522000" y="6269050"/>
            <a:ext cx="2895600" cy="417575"/>
          </a:xfrm>
          <a:prstGeom prst="rect">
            <a:avLst/>
          </a:prstGeom>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4007312406"/>
      </p:ext>
    </p:extLst>
  </p:cSld>
  <p:clrMapOvr>
    <a:masterClrMapping/>
  </p:clrMapOvr>
  <p:transition spd="med">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381257617"/>
      </p:ext>
    </p:extLst>
  </p:cSld>
  <p:clrMapOvr>
    <a:masterClrMapping/>
  </p:clrMapOvr>
  <p:transition spd="med">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Tree>
    <p:extLst>
      <p:ext uri="{BB962C8B-B14F-4D97-AF65-F5344CB8AC3E}">
        <p14:creationId xmlns="" xmlns:p14="http://schemas.microsoft.com/office/powerpoint/2010/main" val="2934426288"/>
      </p:ext>
    </p:extLst>
  </p:cSld>
  <p:clrMapOvr>
    <a:masterClrMapping/>
  </p:clrMapOvr>
  <p:transition spd="med">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14402433"/>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solidFill>
                  <a:prstClr val="white"/>
                </a:solidFill>
              </a:rPr>
              <a:t>HÅLLBAR STAD – ÖPPEN FÖR VÄRLDEN </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64005436"/>
      </p:ext>
    </p:extLst>
  </p:cSld>
  <p:clrMapOvr>
    <a:masterClrMapping/>
  </p:clrMapOvr>
  <p:transition spd="med">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665383926"/>
      </p:ext>
    </p:extLst>
  </p:cSld>
  <p:clrMapOvr>
    <a:masterClrMapping/>
  </p:clrMapOvr>
  <p:transition spd="med">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628318700"/>
      </p:ext>
    </p:extLst>
  </p:cSld>
  <p:clrMapOvr>
    <a:masterClrMapping/>
  </p:clrMapOvr>
  <p:transition spd="med">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377501513"/>
      </p:ext>
    </p:extLst>
  </p:cSld>
  <p:clrMapOvr>
    <a:masterClrMapping/>
  </p:clrMapOvr>
  <p:transition spd="med">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002246433"/>
      </p:ext>
    </p:extLst>
  </p:cSld>
  <p:clrMapOvr>
    <a:masterClrMapping/>
  </p:clrMapOvr>
  <p:transition spd="med">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3409972941"/>
      </p:ext>
    </p:extLst>
  </p:cSld>
  <p:clrMapOvr>
    <a:masterClrMapping/>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264982529"/>
      </p:ext>
    </p:extLst>
  </p:cSld>
  <p:clrMapOvr>
    <a:masterClrMapping/>
  </p:clrMapOvr>
  <p:transition spd="med">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Rubrik och bild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176400" y="1368000"/>
            <a:ext cx="8784000" cy="4788000"/>
          </a:xfrm>
        </p:spPr>
        <p:txBody>
          <a:bodyPr/>
          <a:lstStyle/>
          <a:p>
            <a:endParaRPr lang="sv-SE"/>
          </a:p>
        </p:txBody>
      </p:sp>
      <p:sp>
        <p:nvSpPr>
          <p:cNvPr id="3" name="Platshållare för sidfot 2"/>
          <p:cNvSpPr>
            <a:spLocks noGrp="1"/>
          </p:cNvSpPr>
          <p:nvPr>
            <p:ph type="ftr" sz="quarter" idx="14"/>
          </p:nvPr>
        </p:nvSpPr>
        <p:spPr/>
        <p:txBody>
          <a:bodyPr/>
          <a:lstStyle/>
          <a:p>
            <a:r>
              <a:rPr lang="en-GB" smtClean="0">
                <a:solidFill>
                  <a:prstClr val="white"/>
                </a:solidFill>
              </a:rPr>
              <a:t>så styrs Göteborg</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xmlns="" val="1206017017"/>
      </p:ext>
    </p:extLst>
  </p:cSld>
  <p:clrMapOvr>
    <a:masterClrMapping/>
  </p:clrMapOvr>
  <p:transition spd="med">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solidFill>
                  <a:srgbClr val="747474"/>
                </a:solidFill>
              </a:rPr>
              <a:pPr/>
              <a:t>20 april 2015</a:t>
            </a:fld>
            <a:endParaRPr lang="sv-SE">
              <a:solidFill>
                <a:srgbClr val="747474"/>
              </a:solidFill>
            </a:endParaRPr>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lang="sv-SE">
                <a:solidFill>
                  <a:prstClr val="white"/>
                </a:solidFill>
              </a:rPr>
              <a:pPr algn="r"/>
              <a:t>‹#›</a:t>
            </a:fld>
            <a:endParaRPr lang="sv-SE" dirty="0">
              <a:solidFill>
                <a:prstClr val="white"/>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Rubrik, bild hel sida - blå ton ">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7" name="Rektangel 6"/>
          <p:cNvSpPr/>
          <p:nvPr userDrawn="1"/>
        </p:nvSpPr>
        <p:spPr>
          <a:xfrm>
            <a:off x="176400" y="3976582"/>
            <a:ext cx="8788384" cy="2179418"/>
          </a:xfrm>
          <a:prstGeom prst="rect">
            <a:avLst/>
          </a:prstGeom>
          <a:gradFill flip="none" rotWithShape="1">
            <a:gsLst>
              <a:gs pos="0">
                <a:srgbClr val="8CC2F2">
                  <a:alpha val="55000"/>
                  <a:lumMod val="40000"/>
                  <a:lumOff val="60000"/>
                </a:srgbClr>
              </a:gs>
              <a:gs pos="100000">
                <a:srgbClr val="FFFFFF">
                  <a:alpha val="5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a:solidFill>
                <a:prstClr val="white"/>
              </a:solidFill>
            </a:endParaRPr>
          </a:p>
        </p:txBody>
      </p:sp>
      <p:sp>
        <p:nvSpPr>
          <p:cNvPr id="8" name="Platshållare för bild 7"/>
          <p:cNvSpPr>
            <a:spLocks noGrp="1"/>
          </p:cNvSpPr>
          <p:nvPr>
            <p:ph type="pic" sz="quarter" idx="13"/>
          </p:nvPr>
        </p:nvSpPr>
        <p:spPr>
          <a:xfrm>
            <a:off x="188913" y="1368000"/>
            <a:ext cx="8784000" cy="4788000"/>
          </a:xfrm>
        </p:spPr>
        <p:txBody>
          <a:bodyPr/>
          <a:lstStyle/>
          <a:p>
            <a:endParaRPr lang="sv-SE"/>
          </a:p>
        </p:txBody>
      </p:sp>
      <p:sp>
        <p:nvSpPr>
          <p:cNvPr id="6" name="Platshållare för sidfot 5"/>
          <p:cNvSpPr>
            <a:spLocks noGrp="1"/>
          </p:cNvSpPr>
          <p:nvPr>
            <p:ph type="ftr" sz="quarter" idx="14"/>
          </p:nvPr>
        </p:nvSpPr>
        <p:spPr/>
        <p:txBody>
          <a:bodyPr/>
          <a:lstStyle/>
          <a:p>
            <a:r>
              <a:rPr lang="en-GB" smtClean="0">
                <a:solidFill>
                  <a:prstClr val="white"/>
                </a:solidFill>
              </a:rPr>
              <a:t>så styrs Göteborg</a:t>
            </a:r>
            <a:endParaRPr lang="en-GB" dirty="0">
              <a:solidFill>
                <a:prstClr val="white"/>
              </a:solidFill>
            </a:endParaRPr>
          </a:p>
        </p:txBody>
      </p:sp>
      <p:sp>
        <p:nvSpPr>
          <p:cNvPr id="9" name="Platshållare för bildnummer 8"/>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 xmlns:p14="http://schemas.microsoft.com/office/powerpoint/2010/main" val="1900468841"/>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a:solidFill>
                <a:prstClr val="white"/>
              </a:solidFill>
            </a:endParaRPr>
          </a:p>
        </p:txBody>
      </p:sp>
      <p:grpSp>
        <p:nvGrpSpPr>
          <p:cNvPr id="2"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355381501"/>
      </p:ext>
    </p:extLst>
  </p:cSld>
  <p:clrMapOvr>
    <a:masterClrMapping/>
  </p:clrMapOvr>
  <p:transition spd="med">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Avslutsida-grön">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12"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a:solidFill>
                <a:prstClr val="white"/>
              </a:solidFill>
            </a:endParaRPr>
          </a:p>
        </p:txBody>
      </p:sp>
      <p:grpSp>
        <p:nvGrpSpPr>
          <p:cNvPr id="2"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Tree>
    <p:extLst>
      <p:ext uri="{BB962C8B-B14F-4D97-AF65-F5344CB8AC3E}">
        <p14:creationId xmlns:p14="http://schemas.microsoft.com/office/powerpoint/2010/main" xmlns="" val="3177477847"/>
      </p:ext>
    </p:extLst>
  </p:cSld>
  <p:clrMapOvr>
    <a:masterClrMapping/>
  </p:clrMapOvr>
  <p:transition spd="med">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Rubrik och innehåll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a:xfrm>
            <a:off x="658800" y="1569600"/>
            <a:ext cx="8023238" cy="4525963"/>
          </a:xfrm>
        </p:spPr>
        <p:txBody>
          <a:bodyPr/>
          <a:lstStyle>
            <a:lvl1pPr marL="355600" indent="-355600">
              <a:spcAft>
                <a:spcPts val="1200"/>
              </a:spcAft>
              <a:defRPr sz="2400"/>
            </a:lvl1pPr>
            <a:lvl3pPr>
              <a:defRPr sz="2000"/>
            </a:lvl3pPr>
            <a:lvl4pPr marL="723900" indent="-324000">
              <a:spcAft>
                <a:spcPts val="600"/>
              </a:spcAft>
              <a:defRPr sz="2000"/>
            </a:lvl4pPr>
            <a:lvl5pPr>
              <a:defRPr sz="1800"/>
            </a:lvl5pPr>
          </a:lstStyle>
          <a:p>
            <a:pPr lvl="0"/>
            <a:r>
              <a:rPr lang="sv-SE" dirty="0" smtClean="0"/>
              <a:t>Klicka här för att ändra format på bakgrundstexten</a:t>
            </a:r>
          </a:p>
          <a:p>
            <a:pPr lvl="3"/>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sidfot 6"/>
          <p:cNvSpPr>
            <a:spLocks noGrp="1"/>
          </p:cNvSpPr>
          <p:nvPr>
            <p:ph type="ftr" sz="quarter" idx="10"/>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8" name="Platshållare för bildnummer 7"/>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 xmlns:p14="http://schemas.microsoft.com/office/powerpoint/2010/main" val="2481192689"/>
      </p:ext>
    </p:extLst>
  </p:cSld>
  <p:clrMapOvr>
    <a:masterClrMapping/>
  </p:clrMapOvr>
  <p:transition spd="med">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9" name="Platshållare för innehåll 8"/>
          <p:cNvSpPr>
            <a:spLocks noGrp="1"/>
          </p:cNvSpPr>
          <p:nvPr>
            <p:ph sz="quarter" idx="1"/>
          </p:nvPr>
        </p:nvSpPr>
        <p:spPr>
          <a:xfrm>
            <a:off x="609600" y="1589567"/>
            <a:ext cx="3886200" cy="4572000"/>
          </a:xfrm>
        </p:spPr>
        <p:txBody>
          <a:body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1" name="Platshållare för innehåll 10"/>
          <p:cNvSpPr>
            <a:spLocks noGrp="1"/>
          </p:cNvSpPr>
          <p:nvPr>
            <p:ph sz="quarter" idx="2"/>
          </p:nvPr>
        </p:nvSpPr>
        <p:spPr>
          <a:xfrm>
            <a:off x="4844901" y="1589567"/>
            <a:ext cx="3886200" cy="4572000"/>
          </a:xfrm>
        </p:spPr>
        <p:txBody>
          <a:body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8" name="Platshållare för datum 7"/>
          <p:cNvSpPr>
            <a:spLocks noGrp="1"/>
          </p:cNvSpPr>
          <p:nvPr>
            <p:ph type="dt" sz="half" idx="15"/>
          </p:nvPr>
        </p:nvSpPr>
        <p:spPr>
          <a:xfrm>
            <a:off x="6096000" y="6248410"/>
            <a:ext cx="2667000" cy="365125"/>
          </a:xfrm>
          <a:prstGeom prst="rect">
            <a:avLst/>
          </a:prstGeom>
        </p:spPr>
        <p:txBody>
          <a:bodyPr rtlCol="0"/>
          <a:lstStyle/>
          <a:p>
            <a:pPr defTabSz="914400"/>
            <a:fld id="{6A3E9043-FE84-4D5A-9F70-0B536C312F31}" type="datetime1">
              <a:rPr lang="sv-SE" smtClean="0">
                <a:solidFill>
                  <a:srgbClr val="3B3B3B"/>
                </a:solidFill>
              </a:rPr>
              <a:pPr defTabSz="914400"/>
              <a:t>2015-04-20</a:t>
            </a:fld>
            <a:endParaRPr lang="sv-SE">
              <a:solidFill>
                <a:srgbClr val="3B3B3B"/>
              </a:solidFill>
            </a:endParaRPr>
          </a:p>
        </p:txBody>
      </p:sp>
      <p:sp>
        <p:nvSpPr>
          <p:cNvPr id="10" name="Platshållare för bildnummer 9"/>
          <p:cNvSpPr>
            <a:spLocks noGrp="1"/>
          </p:cNvSpPr>
          <p:nvPr>
            <p:ph type="sldNum" sz="quarter" idx="16"/>
          </p:nvPr>
        </p:nvSpPr>
        <p:spPr/>
        <p:txBody>
          <a:bodyPr rtlCol="0"/>
          <a:lstStyle/>
          <a:p>
            <a:fld id="{DEA28163-5DE8-4DB7-9404-A32A95806C16}" type="slidenum">
              <a:rPr lang="sv-SE" smtClean="0">
                <a:solidFill>
                  <a:prstClr val="white"/>
                </a:solidFill>
              </a:rPr>
              <a:pPr/>
              <a:t>‹#›</a:t>
            </a:fld>
            <a:endParaRPr lang="sv-SE">
              <a:solidFill>
                <a:prstClr val="white"/>
              </a:solidFill>
            </a:endParaRPr>
          </a:p>
        </p:txBody>
      </p:sp>
      <p:sp>
        <p:nvSpPr>
          <p:cNvPr id="12" name="Platshållare för sidfot 11"/>
          <p:cNvSpPr>
            <a:spLocks noGrp="1"/>
          </p:cNvSpPr>
          <p:nvPr>
            <p:ph type="ftr" sz="quarter" idx="17"/>
          </p:nvPr>
        </p:nvSpPr>
        <p:spPr/>
        <p:txBody>
          <a:bodyPr rtlCol="0"/>
          <a:lstStyle/>
          <a:p>
            <a:endParaRPr lang="sv-SE">
              <a:solidFill>
                <a:srgbClr val="3B3B3B"/>
              </a:solidFill>
            </a:endParaRPr>
          </a:p>
        </p:txBody>
      </p:sp>
      <p:pic>
        <p:nvPicPr>
          <p:cNvPr id="13" name="Bildobjekt 12" descr="stadsledningskontoret_col.png"/>
          <p:cNvPicPr>
            <a:picLocks noChangeAspect="1"/>
          </p:cNvPicPr>
          <p:nvPr userDrawn="1"/>
        </p:nvPicPr>
        <p:blipFill>
          <a:blip r:embed="rId2" cstate="print"/>
          <a:stretch>
            <a:fillRect/>
          </a:stretch>
        </p:blipFill>
        <p:spPr>
          <a:xfrm>
            <a:off x="612001" y="6213600"/>
            <a:ext cx="1872597" cy="447836"/>
          </a:xfrm>
          <a:prstGeom prst="rect">
            <a:avLst/>
          </a:prstGeom>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datum 2"/>
          <p:cNvSpPr>
            <a:spLocks noGrp="1"/>
          </p:cNvSpPr>
          <p:nvPr>
            <p:ph type="dt" sz="half" idx="10"/>
          </p:nvPr>
        </p:nvSpPr>
        <p:spPr>
          <a:xfrm>
            <a:off x="6096000" y="6248410"/>
            <a:ext cx="2667000" cy="365125"/>
          </a:xfrm>
          <a:prstGeom prst="rect">
            <a:avLst/>
          </a:prstGeom>
        </p:spPr>
        <p:txBody>
          <a:bodyPr/>
          <a:lstStyle/>
          <a:p>
            <a:pPr defTabSz="914400"/>
            <a:fld id="{9758D98D-E947-4C45-9437-8090BCB89AB8}" type="datetime1">
              <a:rPr lang="sv-SE" smtClean="0">
                <a:solidFill>
                  <a:srgbClr val="3B3B3B"/>
                </a:solidFill>
              </a:rPr>
              <a:pPr defTabSz="914400"/>
              <a:t>2015-04-20</a:t>
            </a:fld>
            <a:endParaRPr lang="sv-SE">
              <a:solidFill>
                <a:srgbClr val="3B3B3B"/>
              </a:solidFill>
            </a:endParaRPr>
          </a:p>
        </p:txBody>
      </p:sp>
      <p:sp>
        <p:nvSpPr>
          <p:cNvPr id="4" name="Platshållare för sidfot 3"/>
          <p:cNvSpPr>
            <a:spLocks noGrp="1"/>
          </p:cNvSpPr>
          <p:nvPr>
            <p:ph type="ftr" sz="quarter" idx="11"/>
          </p:nvPr>
        </p:nvSpPr>
        <p:spPr/>
        <p:txBody>
          <a:bodyPr/>
          <a:lstStyle/>
          <a:p>
            <a:endParaRPr lang="sv-SE">
              <a:solidFill>
                <a:srgbClr val="3B3B3B"/>
              </a:solidFill>
            </a:endParaRPr>
          </a:p>
        </p:txBody>
      </p:sp>
      <p:sp>
        <p:nvSpPr>
          <p:cNvPr id="5" name="Platshållare för bildnummer 4"/>
          <p:cNvSpPr>
            <a:spLocks noGrp="1"/>
          </p:cNvSpPr>
          <p:nvPr>
            <p:ph type="sldNum" sz="quarter" idx="12"/>
          </p:nvPr>
        </p:nvSpPr>
        <p:spPr/>
        <p:txBody>
          <a:bodyPr/>
          <a:lstStyle>
            <a:lvl1pPr>
              <a:defRPr>
                <a:solidFill>
                  <a:srgbClr val="FFFFFF"/>
                </a:solidFill>
              </a:defRPr>
            </a:lvl1pPr>
          </a:lstStyle>
          <a:p>
            <a:fld id="{DEA28163-5DE8-4DB7-9404-A32A95806C16}" type="slidenum">
              <a:rPr lang="sv-SE" smtClean="0"/>
              <a:pPr/>
              <a:t>‹#›</a:t>
            </a:fld>
            <a:endParaRPr lang="sv-SE"/>
          </a:p>
        </p:txBody>
      </p:sp>
      <p:pic>
        <p:nvPicPr>
          <p:cNvPr id="6" name="Bildobjekt 5" descr="stadsledningskontoret_col.png"/>
          <p:cNvPicPr>
            <a:picLocks noChangeAspect="1"/>
          </p:cNvPicPr>
          <p:nvPr userDrawn="1"/>
        </p:nvPicPr>
        <p:blipFill>
          <a:blip r:embed="rId2" cstate="print"/>
          <a:stretch>
            <a:fillRect/>
          </a:stretch>
        </p:blipFill>
        <p:spPr>
          <a:xfrm>
            <a:off x="612001" y="6213600"/>
            <a:ext cx="1872597" cy="447836"/>
          </a:xfrm>
          <a:prstGeom prst="rect">
            <a:avLst/>
          </a:prstGeom>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381257617"/>
      </p:ext>
    </p:extLst>
  </p:cSld>
  <p:clrMapOvr>
    <a:masterClrMapping/>
  </p:clrMapOvr>
  <p:transition spd="med">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Tree>
    <p:extLst>
      <p:ext uri="{BB962C8B-B14F-4D97-AF65-F5344CB8AC3E}">
        <p14:creationId xmlns:p14="http://schemas.microsoft.com/office/powerpoint/2010/main" xmlns="" val="2934426288"/>
      </p:ext>
    </p:extLst>
  </p:cSld>
  <p:clrMapOvr>
    <a:masterClrMapping/>
  </p:clrMapOvr>
  <p:transition spd="med">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14402433"/>
      </p:ext>
    </p:extLst>
  </p:cSld>
  <p:clrMapOvr>
    <a:masterClrMapping/>
  </p:clrMapOvr>
  <p:transition spd="med">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solidFill>
                  <a:prstClr val="white"/>
                </a:solidFill>
              </a:rPr>
              <a:t>HÅLLBAR STAD – ÖPPEN FÖR VÄRLDEN </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64005436"/>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cSld>
  <p:clrMapOvr>
    <a:masterClrMapping/>
  </p:clrMapOvr>
  <p:transition spd="med">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665383926"/>
      </p:ext>
    </p:extLst>
  </p:cSld>
  <p:clrMapOvr>
    <a:masterClrMapping/>
  </p:clrMapOvr>
  <p:transition spd="med">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628318700"/>
      </p:ext>
    </p:extLst>
  </p:cSld>
  <p:clrMapOvr>
    <a:masterClrMapping/>
  </p:clrMapOvr>
  <p:transition spd="med">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377501513"/>
      </p:ext>
    </p:extLst>
  </p:cSld>
  <p:clrMapOvr>
    <a:masterClrMapping/>
  </p:clrMapOvr>
  <p:transition spd="med">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002246433"/>
      </p:ext>
    </p:extLst>
  </p:cSld>
  <p:clrMapOvr>
    <a:masterClrMapping/>
  </p:clrMapOvr>
  <p:transition spd="med">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3409972941"/>
      </p:ext>
    </p:extLst>
  </p:cSld>
  <p:clrMapOvr>
    <a:masterClrMapping/>
  </p:clrMapOvr>
  <p:transition spd="med">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264982529"/>
      </p:ext>
    </p:extLst>
  </p:cSld>
  <p:clrMapOvr>
    <a:masterClrMapping/>
  </p:clrMapOvr>
  <p:transition spd="med">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Rubrik och bild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176400" y="1368000"/>
            <a:ext cx="8784000" cy="4788000"/>
          </a:xfrm>
        </p:spPr>
        <p:txBody>
          <a:bodyPr/>
          <a:lstStyle/>
          <a:p>
            <a:endParaRPr lang="sv-SE"/>
          </a:p>
        </p:txBody>
      </p:sp>
      <p:sp>
        <p:nvSpPr>
          <p:cNvPr id="3" name="Platshållare för sidfot 2"/>
          <p:cNvSpPr>
            <a:spLocks noGrp="1"/>
          </p:cNvSpPr>
          <p:nvPr>
            <p:ph type="ftr" sz="quarter" idx="14"/>
          </p:nvPr>
        </p:nvSpPr>
        <p:spPr/>
        <p:txBody>
          <a:bodyPr/>
          <a:lstStyle/>
          <a:p>
            <a:r>
              <a:rPr lang="en-GB" smtClean="0">
                <a:solidFill>
                  <a:prstClr val="white"/>
                </a:solidFill>
              </a:rPr>
              <a:t>så styrs Göteborg</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solidFill>
                  <a:srgbClr val="747474"/>
                </a:solidFill>
              </a:rPr>
              <a:pPr/>
              <a:t>20 april 2015</a:t>
            </a:fld>
            <a:endParaRPr lang="sv-SE">
              <a:solidFill>
                <a:srgbClr val="747474"/>
              </a:solidFill>
            </a:endParaRPr>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lang="sv-SE">
                <a:solidFill>
                  <a:prstClr val="white"/>
                </a:solidFill>
              </a:rPr>
              <a:pPr algn="r"/>
              <a:t>‹#›</a:t>
            </a:fld>
            <a:endParaRPr lang="sv-SE" dirty="0">
              <a:solidFill>
                <a:prstClr val="white"/>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Rubrik, bild hel sida - blå ton ">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7" name="Rektangel 6"/>
          <p:cNvSpPr/>
          <p:nvPr userDrawn="1"/>
        </p:nvSpPr>
        <p:spPr>
          <a:xfrm>
            <a:off x="176400" y="3976582"/>
            <a:ext cx="8788384" cy="2179418"/>
          </a:xfrm>
          <a:prstGeom prst="rect">
            <a:avLst/>
          </a:prstGeom>
          <a:gradFill flip="none" rotWithShape="1">
            <a:gsLst>
              <a:gs pos="0">
                <a:srgbClr val="8CC2F2">
                  <a:alpha val="55000"/>
                  <a:lumMod val="40000"/>
                  <a:lumOff val="60000"/>
                </a:srgbClr>
              </a:gs>
              <a:gs pos="100000">
                <a:srgbClr val="FFFFFF">
                  <a:alpha val="5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a:solidFill>
                <a:prstClr val="white"/>
              </a:solidFill>
            </a:endParaRPr>
          </a:p>
        </p:txBody>
      </p:sp>
      <p:sp>
        <p:nvSpPr>
          <p:cNvPr id="8" name="Platshållare för bild 7"/>
          <p:cNvSpPr>
            <a:spLocks noGrp="1"/>
          </p:cNvSpPr>
          <p:nvPr>
            <p:ph type="pic" sz="quarter" idx="13"/>
          </p:nvPr>
        </p:nvSpPr>
        <p:spPr>
          <a:xfrm>
            <a:off x="188913" y="1368000"/>
            <a:ext cx="8784000" cy="4788000"/>
          </a:xfrm>
        </p:spPr>
        <p:txBody>
          <a:bodyPr/>
          <a:lstStyle/>
          <a:p>
            <a:endParaRPr lang="sv-SE"/>
          </a:p>
        </p:txBody>
      </p:sp>
      <p:sp>
        <p:nvSpPr>
          <p:cNvPr id="6" name="Platshållare för sidfot 5"/>
          <p:cNvSpPr>
            <a:spLocks noGrp="1"/>
          </p:cNvSpPr>
          <p:nvPr>
            <p:ph type="ftr" sz="quarter" idx="14"/>
          </p:nvPr>
        </p:nvSpPr>
        <p:spPr/>
        <p:txBody>
          <a:bodyPr/>
          <a:lstStyle/>
          <a:p>
            <a:r>
              <a:rPr lang="en-GB" smtClean="0">
                <a:solidFill>
                  <a:prstClr val="white"/>
                </a:solidFill>
              </a:rPr>
              <a:t>så styrs Göteborg</a:t>
            </a:r>
            <a:endParaRPr lang="en-GB" dirty="0">
              <a:solidFill>
                <a:prstClr val="white"/>
              </a:solidFill>
            </a:endParaRPr>
          </a:p>
        </p:txBody>
      </p:sp>
      <p:sp>
        <p:nvSpPr>
          <p:cNvPr id="9" name="Platshållare för bildnummer 8"/>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xmlns="" val="1900468841"/>
      </p:ext>
    </p:extLst>
  </p:cSld>
  <p:clrMapOvr>
    <a:masterClrMapping/>
  </p:clrMapOvr>
  <p:transition spd="med">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a:solidFill>
                <a:prstClr val="white"/>
              </a:solidFill>
            </a:endParaRPr>
          </a:p>
        </p:txBody>
      </p:sp>
      <p:grpSp>
        <p:nvGrpSpPr>
          <p:cNvPr id="2"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355381501"/>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7.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9.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3.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image" Target="../media/image9.jpeg"/><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theme" Target="../theme/theme8.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image" Target="../media/image9.jpeg"/><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theme" Target="../theme/theme9.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58800" y="586800"/>
            <a:ext cx="6738950" cy="1013400"/>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588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01117176"/>
      </p:ext>
    </p:extLst>
  </p:cSld>
  <p:clrMap bg1="lt1" tx1="dk1" bg2="lt2" tx2="dk2" accent1="accent1" accent2="accent2" accent3="accent3" accent4="accent4" accent5="accent5" accent6="accent6" hlink="hlink" folHlink="folHlink"/>
  <p:sldLayoutIdLst>
    <p:sldLayoutId id="2147483763" r:id="rId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542925" indent="-36195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8" cy="762436"/>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601117176"/>
      </p:ext>
    </p:extLst>
  </p:cSld>
  <p:clrMap bg1="lt1" tx1="dk1" bg2="lt2" tx2="dk2" accent1="accent1" accent2="accent2" accent3="accent3" accent4="accent4" accent5="accent5" accent6="accent6" hlink="hlink" folHlink="folHlink"/>
  <p:sldLayoutIdLst>
    <p:sldLayoutId id="2147483760" r:id="rId1"/>
    <p:sldLayoutId id="2147483874" r:id="rId2"/>
    <p:sldLayoutId id="2147483747" r:id="rId3"/>
    <p:sldLayoutId id="2147483869" r:id="rId4"/>
    <p:sldLayoutId id="2147483757" r:id="rId5"/>
    <p:sldLayoutId id="2147483753" r:id="rId6"/>
    <p:sldLayoutId id="2147483754" r:id="rId7"/>
    <p:sldLayoutId id="2147483755" r:id="rId8"/>
    <p:sldLayoutId id="2147483756" r:id="rId9"/>
    <p:sldLayoutId id="2147483758" r:id="rId10"/>
    <p:sldLayoutId id="214748375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Bildobjekt 9" descr="GBGstad-PPT-BKGR.jpg"/>
          <p:cNvPicPr>
            <a:picLocks noChangeAspect="1"/>
          </p:cNvPicPr>
          <p:nvPr/>
        </p:nvPicPr>
        <p:blipFill>
          <a:blip r:embed="rId13" cstate="screen"/>
          <a:srcRect/>
          <a:stretch>
            <a:fillRect/>
          </a:stretch>
        </p:blipFill>
        <p:spPr>
          <a:xfrm flipH="1">
            <a:off x="1" y="6257925"/>
            <a:ext cx="9143998" cy="60007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1920615702"/>
      </p:ext>
    </p:extLst>
  </p:cSld>
  <p:clrMap bg1="lt1" tx1="dk1" bg2="lt2" tx2="dk2" accent1="accent1" accent2="accent2" accent3="accent3" accent4="accent4" accent5="accent5" accent6="accent6" hlink="hlink" folHlink="folHlink"/>
  <p:sldLayoutIdLst>
    <p:sldLayoutId id="2147483811" r:id="rId1"/>
    <p:sldLayoutId id="2147483875" r:id="rId2"/>
    <p:sldLayoutId id="2147483812" r:id="rId3"/>
    <p:sldLayoutId id="2147483870" r:id="rId4"/>
    <p:sldLayoutId id="2147483813" r:id="rId5"/>
    <p:sldLayoutId id="2147483814" r:id="rId6"/>
    <p:sldLayoutId id="2147483815" r:id="rId7"/>
    <p:sldLayoutId id="2147483816" r:id="rId8"/>
    <p:sldLayoutId id="2147483817" r:id="rId9"/>
    <p:sldLayoutId id="2147483818" r:id="rId10"/>
    <p:sldLayoutId id="214748381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5"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6"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sldLayoutIdLst>
    <p:sldLayoutId id="2147483822" r:id="rId1"/>
    <p:sldLayoutId id="2147483876" r:id="rId2"/>
    <p:sldLayoutId id="2147483823" r:id="rId3"/>
    <p:sldLayoutId id="2147483871" r:id="rId4"/>
    <p:sldLayoutId id="2147483824" r:id="rId5"/>
    <p:sldLayoutId id="2147483825" r:id="rId6"/>
    <p:sldLayoutId id="2147483826" r:id="rId7"/>
    <p:sldLayoutId id="2147483827" r:id="rId8"/>
    <p:sldLayoutId id="2147483828" r:id="rId9"/>
    <p:sldLayoutId id="2147483829" r:id="rId10"/>
    <p:sldLayoutId id="2147483830" r:id="rId11"/>
    <p:sldLayoutId id="2147483886" r:id="rId12"/>
    <p:sldLayoutId id="2147483889" r:id="rId13"/>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7"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38029816"/>
      </p:ext>
    </p:extLst>
  </p:cSld>
  <p:clrMap bg1="lt1" tx1="dk1" bg2="lt2" tx2="dk2" accent1="accent1" accent2="accent2" accent3="accent3" accent4="accent4" accent5="accent5" accent6="accent6" hlink="hlink" folHlink="folHlink"/>
  <p:sldLayoutIdLst>
    <p:sldLayoutId id="2147483833" r:id="rId1"/>
    <p:sldLayoutId id="2147483877" r:id="rId2"/>
    <p:sldLayoutId id="2147483834" r:id="rId3"/>
    <p:sldLayoutId id="2147483872" r:id="rId4"/>
    <p:sldLayoutId id="2147483835" r:id="rId5"/>
    <p:sldLayoutId id="2147483836" r:id="rId6"/>
    <p:sldLayoutId id="2147483837" r:id="rId7"/>
    <p:sldLayoutId id="2147483838" r:id="rId8"/>
    <p:sldLayoutId id="2147483839" r:id="rId9"/>
    <p:sldLayoutId id="2147483840" r:id="rId10"/>
    <p:sldLayoutId id="2147483841"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objekt 8" descr="GBGstad-PPT-BKGR.jpg"/>
          <p:cNvPicPr>
            <a:picLocks noChangeAspect="1"/>
          </p:cNvPicPr>
          <p:nvPr/>
        </p:nvPicPr>
        <p:blipFill>
          <a:blip r:embed="rId13" cstate="screen"/>
          <a:srcRect/>
          <a:stretch>
            <a:fillRect/>
          </a:stretch>
        </p:blipFill>
        <p:spPr>
          <a:xfrm flipH="1">
            <a:off x="0" y="6095563"/>
            <a:ext cx="9143996"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777366014"/>
      </p:ext>
    </p:extLst>
  </p:cSld>
  <p:clrMap bg1="lt1" tx1="dk1" bg2="lt2" tx2="dk2" accent1="accent1" accent2="accent2" accent3="accent3" accent4="accent4" accent5="accent5" accent6="accent6" hlink="hlink" folHlink="folHlink"/>
  <p:sldLayoutIdLst>
    <p:sldLayoutId id="2147483844" r:id="rId1"/>
    <p:sldLayoutId id="2147483878" r:id="rId2"/>
    <p:sldLayoutId id="2147483845" r:id="rId3"/>
    <p:sldLayoutId id="2147483873" r:id="rId4"/>
    <p:sldLayoutId id="2147483846" r:id="rId5"/>
    <p:sldLayoutId id="2147483847" r:id="rId6"/>
    <p:sldLayoutId id="2147483848" r:id="rId7"/>
    <p:sldLayoutId id="2147483849" r:id="rId8"/>
    <p:sldLayoutId id="2147483850" r:id="rId9"/>
    <p:sldLayoutId id="2147483851" r:id="rId10"/>
    <p:sldLayoutId id="2147483852"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8" name="Bildobjekt 7" descr="Logo.png"/>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384584074"/>
      </p:ext>
    </p:extLst>
  </p:cSld>
  <p:clrMap bg1="lt1" tx1="dk1" bg2="lt2" tx2="dk2" accent1="accent1" accent2="accent2" accent3="accent3" accent4="accent4" accent5="accent5" accent6="accent6" hlink="hlink" folHlink="folHlink"/>
  <p:sldLayoutIdLst>
    <p:sldLayoutId id="2147483864" r:id="rId1"/>
    <p:sldLayoutId id="2147483868" r:id="rId2"/>
    <p:sldLayoutId id="2147483865" r:id="rId3"/>
    <p:sldLayoutId id="2147483866" r:id="rId4"/>
    <p:sldLayoutId id="2147483867" r:id="rId5"/>
    <p:sldLayoutId id="2147483884" r:id="rId6"/>
    <p:sldLayoutId id="2147483885" r:id="rId7"/>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1"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22"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 id="2147483908" r:id="rId18"/>
    <p:sldLayoutId id="2147483909" r:id="rId19"/>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1"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22"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168885064"/>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 id="2147483929" r:id="rId19"/>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6.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se/url?sa=i&amp;rct=j&amp;q=&amp;esrc=s&amp;frm=1&amp;source=images&amp;cd=&amp;cad=rja&amp;uact=8&amp;docid=A_NFlkG4D4UJWM&amp;tbnid=fyXBQ680c-xjvM:&amp;ved=0CAUQjRw&amp;url=http://www.battreaffarer.nu/nyheter/default.asp?id=133&amp;ei=-ndzU8yeL7SByQP4moHYBA&amp;bvm=bv.66699033,d.bGQ&amp;psig=AFQjCNFczfBAyWYXI-jqlQbDvRfJojUP3g&amp;ust=1400162666428704" TargetMode="External"/><Relationship Id="rId1" Type="http://schemas.openxmlformats.org/officeDocument/2006/relationships/slideLayout" Target="../slideLayouts/slideLayout86.xml"/><Relationship Id="rId5" Type="http://schemas.openxmlformats.org/officeDocument/2006/relationships/image" Target="../media/image23.jpeg"/><Relationship Id="rId4" Type="http://schemas.openxmlformats.org/officeDocument/2006/relationships/hyperlink" Target="http://www.google.se/url?sa=i&amp;rct=j&amp;q=&amp;esrc=s&amp;frm=1&amp;source=images&amp;cd=&amp;cad=rja&amp;uact=8&amp;docid=XlCTdKToelQSmM&amp;tbnid=ZvyzXcvH9VPqNM:&amp;ved=0CAUQjRw&amp;url=http://www.riksbank.se/sv/Press-och-publicerat/Pressrum/Bildbank/Mynt/&amp;ei=y3dzU6nkBfPzyAPT9oD4Dg&amp;bvm=bv.66699033,d.bGQ&amp;psig=AFQjCNFDQmBrLJ-EofrTiepYuyJ501w91w&amp;ust=140016252278899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80338" y="2868096"/>
            <a:ext cx="5486252" cy="985563"/>
          </a:xfrm>
        </p:spPr>
        <p:txBody>
          <a:bodyPr/>
          <a:lstStyle/>
          <a:p>
            <a:r>
              <a:rPr lang="sv-SE" dirty="0"/>
              <a:t>Intern styrning och kontroll</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Risker och riskhantering</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10</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r>
              <a:rPr lang="sv-SE" dirty="0"/>
              <a:t>Risk= Interna och externa händelser som kan påverka en organisations möjligheter att nå sina mål, identifieras och preciseras som risker (och möjligheter). </a:t>
            </a:r>
          </a:p>
          <a:p>
            <a:r>
              <a:rPr lang="sv-SE" dirty="0"/>
              <a:t>Riskhantering är en process för att identifiera potentiella händelser som kan påverka verksamheten och för att hantera risker så att verksamhetens mål uppnås. Syftet är att undvika, reducera, dela eller acceptera risker.</a:t>
            </a:r>
          </a:p>
          <a:p>
            <a:pPr>
              <a:buNone/>
            </a:pPr>
            <a:endParaRPr lang="sv-SE" dirty="0"/>
          </a:p>
        </p:txBody>
      </p:sp>
      <p:graphicFrame>
        <p:nvGraphicFramePr>
          <p:cNvPr id="6" name="Platshållare för innehåll 3"/>
          <p:cNvGraphicFramePr>
            <a:graphicFrameLocks/>
          </p:cNvGraphicFramePr>
          <p:nvPr/>
        </p:nvGraphicFramePr>
        <p:xfrm>
          <a:off x="457200" y="254864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säger stadens riktlinjer för intern kontroll?</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11</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r>
              <a:rPr lang="sv-SE" dirty="0"/>
              <a:t>Upprätta en organisation och regler och anvisningar för intern kontroll</a:t>
            </a:r>
          </a:p>
          <a:p>
            <a:r>
              <a:rPr lang="sv-SE" dirty="0"/>
              <a:t>Styrning och uppföljning av interna kontrollsystemet</a:t>
            </a:r>
          </a:p>
          <a:p>
            <a:pPr lvl="1"/>
            <a:r>
              <a:rPr lang="sv-SE" dirty="0"/>
              <a:t>Riskbedömningar</a:t>
            </a:r>
          </a:p>
          <a:p>
            <a:pPr lvl="1"/>
            <a:r>
              <a:rPr lang="sv-SE" dirty="0"/>
              <a:t>Internkontrollplan</a:t>
            </a:r>
          </a:p>
          <a:p>
            <a:r>
              <a:rPr lang="sv-SE" dirty="0"/>
              <a:t>Rapport över den intern kontrollen</a:t>
            </a:r>
          </a:p>
          <a:p>
            <a:endParaRPr lang="sv-SE" dirty="0"/>
          </a:p>
          <a:p>
            <a:pPr marL="0" indent="0">
              <a:buNone/>
            </a:pPr>
            <a:r>
              <a:rPr lang="sv-SE" dirty="0">
                <a:solidFill>
                  <a:srgbClr val="BB0063"/>
                </a:solidFill>
              </a:rPr>
              <a:t>Riktlinjerna för intern kontroll ska läsas tillsammans med reglerna för budget och uppföljning!</a:t>
            </a:r>
          </a:p>
          <a:p>
            <a:endParaRPr lang="sv-SE"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ska vi arbeta med intern kontroll ?</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12</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pic>
        <p:nvPicPr>
          <p:cNvPr id="7" name="Picture 6"/>
          <p:cNvPicPr>
            <a:picLocks noChangeAspect="1" noChangeArrowheads="1"/>
          </p:cNvPicPr>
          <p:nvPr/>
        </p:nvPicPr>
        <p:blipFill>
          <a:blip r:embed="rId2" cstate="print"/>
          <a:srcRect/>
          <a:stretch>
            <a:fillRect/>
          </a:stretch>
        </p:blipFill>
        <p:spPr bwMode="auto">
          <a:xfrm rot="1194757">
            <a:off x="5048375" y="4581697"/>
            <a:ext cx="3672408" cy="482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3"/>
          <p:cNvPicPr>
            <a:picLocks noChangeAspect="1" noChangeArrowheads="1"/>
          </p:cNvPicPr>
          <p:nvPr/>
        </p:nvPicPr>
        <p:blipFill>
          <a:blip r:embed="rId3" cstate="print"/>
          <a:srcRect/>
          <a:stretch>
            <a:fillRect/>
          </a:stretch>
        </p:blipFill>
        <p:spPr bwMode="auto">
          <a:xfrm>
            <a:off x="4617155" y="1772816"/>
            <a:ext cx="4248472" cy="1885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p:cNvPicPr>
            <a:picLocks noChangeAspect="1" noChangeArrowheads="1"/>
          </p:cNvPicPr>
          <p:nvPr/>
        </p:nvPicPr>
        <p:blipFill>
          <a:blip r:embed="rId4" cstate="print"/>
          <a:srcRect/>
          <a:stretch>
            <a:fillRect/>
          </a:stretch>
        </p:blipFill>
        <p:spPr bwMode="auto">
          <a:xfrm>
            <a:off x="440691" y="1556792"/>
            <a:ext cx="3960440" cy="2413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p:cNvPicPr>
            <a:picLocks noChangeAspect="1" noChangeArrowheads="1"/>
          </p:cNvPicPr>
          <p:nvPr/>
        </p:nvPicPr>
        <p:blipFill>
          <a:blip r:embed="rId5" cstate="print"/>
          <a:srcRect/>
          <a:stretch>
            <a:fillRect/>
          </a:stretch>
        </p:blipFill>
        <p:spPr bwMode="auto">
          <a:xfrm>
            <a:off x="467544" y="4437112"/>
            <a:ext cx="4176464" cy="1295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Så vad handlar det om egentligen? </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13</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a:xfrm>
            <a:off x="522000" y="2483746"/>
            <a:ext cx="8228598" cy="2692053"/>
          </a:xfrm>
        </p:spPr>
        <p:txBody>
          <a:bodyPr/>
          <a:lstStyle/>
          <a:p>
            <a:pPr algn="ctr">
              <a:buNone/>
            </a:pPr>
            <a:r>
              <a:rPr lang="sv-SE" sz="2400" dirty="0"/>
              <a:t>Göra rätt saker. Göra saker rätt.</a:t>
            </a:r>
          </a:p>
          <a:p>
            <a:pPr algn="ctr">
              <a:buNone/>
            </a:pPr>
            <a:r>
              <a:rPr lang="sv-SE" sz="2400" dirty="0"/>
              <a:t>”Systematiserat sunt förnuft” </a:t>
            </a:r>
          </a:p>
          <a:p>
            <a:pPr algn="ctr">
              <a:buNone/>
            </a:pPr>
            <a:r>
              <a:rPr lang="sv-SE" sz="2400" dirty="0"/>
              <a:t>Ordning och reda </a:t>
            </a:r>
          </a:p>
          <a:p>
            <a:pPr>
              <a:buNone/>
            </a:pPr>
            <a:endParaRPr lang="sv-SE" sz="2400"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p:txBody>
          <a:bodyPr/>
          <a:lstStyle/>
          <a:p>
            <a:r>
              <a:rPr lang="sv-SE" dirty="0"/>
              <a:t>KONTAKT</a:t>
            </a:r>
          </a:p>
          <a:p>
            <a:r>
              <a:rPr lang="sv-SE" dirty="0"/>
              <a:t>Ledningsstaben</a:t>
            </a:r>
          </a:p>
          <a:p>
            <a:r>
              <a:rPr lang="sv-SE" dirty="0"/>
              <a:t>Stadsledningskontoret</a:t>
            </a:r>
          </a:p>
          <a:p>
            <a:r>
              <a:rPr lang="sv-SE" dirty="0"/>
              <a:t>Jonas Kinnander, direktör</a:t>
            </a:r>
          </a:p>
          <a:p>
            <a:r>
              <a:rPr lang="sv-SE" dirty="0" err="1"/>
              <a:t>jonas.kinnander@stadshuset.goteborg.se</a:t>
            </a:r>
            <a:endParaRPr lang="sv-SE"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Intern kontroll är ett lagkrav</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2</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a:buNone/>
            </a:pPr>
            <a:r>
              <a:rPr lang="sv-SE" b="1" dirty="0"/>
              <a:t>Kommunallagen (1991:900) 6 kap § 7 </a:t>
            </a:r>
          </a:p>
          <a:p>
            <a:pPr marL="0" indent="0">
              <a:buNone/>
            </a:pPr>
            <a:r>
              <a:rPr lang="sv-SE" dirty="0"/>
              <a:t>Nämnderna skall var och en inom sitt område se till att verksamheten bedrivs i enlighet med de mål och riktlinjer som fullmäktige har bestämt samt de föreskrifter som gäller för verksamheten.</a:t>
            </a:r>
          </a:p>
          <a:p>
            <a:pPr marL="0" indent="0">
              <a:buNone/>
            </a:pPr>
            <a:r>
              <a:rPr lang="sv-SE" dirty="0"/>
              <a:t>De skall också se till att den interna kontrollen är tillräcklig samt att verksamheten bedrivs på ett i övrigt tillfredsställande sätt.</a:t>
            </a:r>
          </a:p>
          <a:p>
            <a:pPr marL="0" indent="0">
              <a:buNone/>
            </a:pPr>
            <a:r>
              <a:rPr lang="sv-SE" dirty="0"/>
              <a:t>Detsamma gäller när vården av en kommunal angelägenhet med stöd av 3 kap 16 § har lämnats över till någon annan.</a:t>
            </a:r>
          </a:p>
          <a:p>
            <a:pPr>
              <a:buNone/>
            </a:pPr>
            <a:endParaRPr lang="sv-SE" dirty="0"/>
          </a:p>
        </p:txBody>
      </p:sp>
      <p:pic>
        <p:nvPicPr>
          <p:cNvPr id="6" name="Picture 3" descr="C:\Users\annagr1105\AppData\Local\Microsoft\Windows\Temporary Internet Files\Content.IE5\S2ISGKVB\lagbok_rattegangsal_485px[1].png"/>
          <p:cNvPicPr>
            <a:picLocks noChangeAspect="1" noChangeArrowheads="1"/>
          </p:cNvPicPr>
          <p:nvPr/>
        </p:nvPicPr>
        <p:blipFill>
          <a:blip r:embed="rId2" cstate="print"/>
          <a:srcRect/>
          <a:stretch>
            <a:fillRect/>
          </a:stretch>
        </p:blipFill>
        <p:spPr bwMode="auto">
          <a:xfrm>
            <a:off x="3154102" y="4749127"/>
            <a:ext cx="2844989" cy="1061738"/>
          </a:xfrm>
          <a:prstGeom prst="rect">
            <a:avLst/>
          </a:prstGeom>
          <a:noFill/>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intern styrning och kontroll?</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3</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marL="182880" indent="-182880">
              <a:buNone/>
            </a:pPr>
            <a:r>
              <a:rPr lang="sv-SE" dirty="0"/>
              <a:t>Den interna kontrollen handlar om att på en rimlig nivå säkerställa…</a:t>
            </a:r>
          </a:p>
          <a:p>
            <a:pPr marL="448056" indent="-265176"/>
            <a:r>
              <a:rPr lang="sv-SE" dirty="0"/>
              <a:t>att verksamheten lever upp till målen och är kostnadseffektiv, dvs. god ekonomisk hushållning,</a:t>
            </a:r>
          </a:p>
          <a:p>
            <a:pPr marL="448056" indent="-265176"/>
            <a:r>
              <a:rPr lang="sv-SE" dirty="0"/>
              <a:t>att informationen om verksamheten och om (den finansiella) rapporteringen är ändamålsenlig, tillförlitlig och tillräcklig,</a:t>
            </a:r>
          </a:p>
          <a:p>
            <a:pPr marL="448056" indent="-265176"/>
            <a:r>
              <a:rPr lang="sv-SE" dirty="0"/>
              <a:t>att de regler och riktlinjer som finns följs</a:t>
            </a:r>
            <a:br>
              <a:rPr lang="sv-SE" dirty="0"/>
            </a:br>
            <a:endParaRPr lang="sv-SE" dirty="0"/>
          </a:p>
          <a:p>
            <a:pPr marL="182880" indent="-182880">
              <a:buNone/>
            </a:pPr>
            <a:r>
              <a:rPr lang="sv-SE" dirty="0"/>
              <a:t>…genom att möjliga risker inringas, bedöms och hanteras.</a:t>
            </a:r>
          </a:p>
          <a:p>
            <a:pPr marL="182880" indent="-182880"/>
            <a:endParaRPr lang="sv-SE" dirty="0"/>
          </a:p>
          <a:p>
            <a:pPr marL="182880" indent="-182880">
              <a:buNone/>
            </a:pPr>
            <a:endParaRPr lang="sv-SE" sz="1600" i="1" dirty="0"/>
          </a:p>
          <a:p>
            <a:pPr marL="182880" indent="-182880">
              <a:buNone/>
            </a:pPr>
            <a:r>
              <a:rPr lang="sv-SE" sz="1600" i="1" dirty="0"/>
              <a:t>Ur ”På den säkra sidan” Sveriges Kommuner och Landsting 2008</a:t>
            </a:r>
            <a:endParaRPr lang="sv-SE" sz="1600" dirty="0"/>
          </a:p>
          <a:p>
            <a:endParaRPr lang="sv-SE"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Nämndernas/styrelsernas ansvar för verksamheten</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4</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marL="0" indent="0">
              <a:buNone/>
            </a:pPr>
            <a:r>
              <a:rPr lang="sv-SE" dirty="0"/>
              <a:t>En nämnd har enligt kommunallagen ett ansvarar att ”se till ” att den interna kontrollen är tillräcklig. </a:t>
            </a:r>
          </a:p>
          <a:p>
            <a:pPr>
              <a:buNone/>
            </a:pPr>
            <a:r>
              <a:rPr lang="sv-SE" dirty="0"/>
              <a:t>Men: </a:t>
            </a:r>
          </a:p>
          <a:p>
            <a:r>
              <a:rPr lang="sv-SE" dirty="0"/>
              <a:t>Vad är intern kontroll?</a:t>
            </a:r>
          </a:p>
          <a:p>
            <a:r>
              <a:rPr lang="sv-SE" dirty="0"/>
              <a:t>När är den tillräcklig? </a:t>
            </a:r>
          </a:p>
          <a:p>
            <a:r>
              <a:rPr lang="sv-SE" dirty="0"/>
              <a:t>Varför intern kontroll?</a:t>
            </a:r>
          </a:p>
          <a:p>
            <a:endParaRPr lang="sv-SE"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0" descr="http://www.battreaffarer.nu/userfiles/images/Artiklar-2012/Maltavla(1).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87816" y="1308787"/>
            <a:ext cx="1656184" cy="1235238"/>
          </a:xfrm>
          <a:prstGeom prst="rect">
            <a:avLst/>
          </a:prstGeom>
          <a:noFill/>
        </p:spPr>
      </p:pic>
      <p:sp>
        <p:nvSpPr>
          <p:cNvPr id="2" name="Rubrik 1"/>
          <p:cNvSpPr>
            <a:spLocks noGrp="1"/>
          </p:cNvSpPr>
          <p:nvPr>
            <p:ph type="title"/>
          </p:nvPr>
        </p:nvSpPr>
        <p:spPr/>
        <p:txBody>
          <a:bodyPr/>
          <a:lstStyle/>
          <a:p>
            <a:r>
              <a:rPr lang="sv-SE" dirty="0"/>
              <a:t>Intern kontroll är ett vitt begrepp!</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5</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grpSp>
        <p:nvGrpSpPr>
          <p:cNvPr id="5" name="Grupp 18"/>
          <p:cNvGrpSpPr/>
          <p:nvPr/>
        </p:nvGrpSpPr>
        <p:grpSpPr>
          <a:xfrm>
            <a:off x="1312295" y="1912947"/>
            <a:ext cx="6596130" cy="4005843"/>
            <a:chOff x="1691840" y="2420888"/>
            <a:chExt cx="5875901" cy="3568447"/>
          </a:xfrm>
        </p:grpSpPr>
        <p:cxnSp>
          <p:nvCxnSpPr>
            <p:cNvPr id="9" name="Rak 8"/>
            <p:cNvCxnSpPr/>
            <p:nvPr/>
          </p:nvCxnSpPr>
          <p:spPr>
            <a:xfrm>
              <a:off x="1691840" y="4581128"/>
              <a:ext cx="14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p:cNvCxnSpPr/>
            <p:nvPr/>
          </p:nvCxnSpPr>
          <p:spPr>
            <a:xfrm>
              <a:off x="1691840" y="4581128"/>
              <a:ext cx="0" cy="7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3131840" y="3861048"/>
              <a:ext cx="0" cy="7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3131840" y="3861048"/>
              <a:ext cx="14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4572000" y="3141048"/>
              <a:ext cx="0" cy="72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4572000" y="3140968"/>
              <a:ext cx="14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6012160" y="2420968"/>
              <a:ext cx="0" cy="7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15"/>
            <p:cNvCxnSpPr>
              <a:endCxn id="23" idx="1"/>
            </p:cNvCxnSpPr>
            <p:nvPr/>
          </p:nvCxnSpPr>
          <p:spPr>
            <a:xfrm>
              <a:off x="6012160" y="2420888"/>
              <a:ext cx="1180900" cy="119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ruta 16"/>
            <p:cNvSpPr txBox="1"/>
            <p:nvPr/>
          </p:nvSpPr>
          <p:spPr>
            <a:xfrm>
              <a:off x="1807101" y="4686234"/>
              <a:ext cx="1324738" cy="959597"/>
            </a:xfrm>
            <a:prstGeom prst="rect">
              <a:avLst/>
            </a:prstGeom>
            <a:noFill/>
          </p:spPr>
          <p:txBody>
            <a:bodyPr wrap="square" rtlCol="0">
              <a:spAutoFit/>
            </a:bodyPr>
            <a:lstStyle/>
            <a:p>
              <a:pPr defTabSz="914400"/>
              <a:r>
                <a:rPr lang="sv-SE" sz="1600" dirty="0">
                  <a:solidFill>
                    <a:srgbClr val="2C2C2C"/>
                  </a:solidFill>
                </a:rPr>
                <a:t>Rättvisande räkenskaper, skydd av tillgångar</a:t>
              </a:r>
            </a:p>
          </p:txBody>
        </p:sp>
        <p:sp>
          <p:nvSpPr>
            <p:cNvPr id="18" name="textruta 17"/>
            <p:cNvSpPr txBox="1"/>
            <p:nvPr/>
          </p:nvSpPr>
          <p:spPr>
            <a:xfrm>
              <a:off x="3175254" y="3933056"/>
              <a:ext cx="1368152" cy="2056279"/>
            </a:xfrm>
            <a:prstGeom prst="rect">
              <a:avLst/>
            </a:prstGeom>
            <a:noFill/>
          </p:spPr>
          <p:txBody>
            <a:bodyPr wrap="square" rtlCol="0">
              <a:spAutoFit/>
            </a:bodyPr>
            <a:lstStyle/>
            <a:p>
              <a:pPr defTabSz="914400"/>
              <a:r>
                <a:rPr lang="sv-SE" sz="1600" dirty="0">
                  <a:solidFill>
                    <a:srgbClr val="2C2C2C"/>
                  </a:solidFill>
                </a:rPr>
                <a:t>Kontroll av rutiner och regelverk med nära koppling till </a:t>
              </a:r>
              <a:r>
                <a:rPr lang="sv-SE" sz="1600" dirty="0" err="1">
                  <a:solidFill>
                    <a:srgbClr val="2C2C2C"/>
                  </a:solidFill>
                </a:rPr>
                <a:t>räkenska-perna</a:t>
              </a:r>
              <a:r>
                <a:rPr lang="sv-SE" sz="1600" dirty="0">
                  <a:solidFill>
                    <a:srgbClr val="2C2C2C"/>
                  </a:solidFill>
                </a:rPr>
                <a:t> - attest och </a:t>
              </a:r>
              <a:r>
                <a:rPr lang="sv-SE" sz="1600" dirty="0" err="1">
                  <a:solidFill>
                    <a:srgbClr val="2C2C2C"/>
                  </a:solidFill>
                </a:rPr>
                <a:t>utanord-</a:t>
              </a:r>
              <a:r>
                <a:rPr lang="sv-SE" sz="1600" dirty="0">
                  <a:solidFill>
                    <a:srgbClr val="2C2C2C"/>
                  </a:solidFill>
                </a:rPr>
                <a:t> </a:t>
              </a:r>
              <a:r>
                <a:rPr lang="sv-SE" sz="1600" dirty="0" err="1">
                  <a:solidFill>
                    <a:srgbClr val="2C2C2C"/>
                  </a:solidFill>
                </a:rPr>
                <a:t>ning</a:t>
              </a:r>
              <a:r>
                <a:rPr lang="sv-SE" sz="1600" dirty="0">
                  <a:solidFill>
                    <a:srgbClr val="2C2C2C"/>
                  </a:solidFill>
                </a:rPr>
                <a:t>, konto- planer mm</a:t>
              </a:r>
            </a:p>
          </p:txBody>
        </p:sp>
        <p:sp>
          <p:nvSpPr>
            <p:cNvPr id="19" name="textruta 18"/>
            <p:cNvSpPr txBox="1"/>
            <p:nvPr/>
          </p:nvSpPr>
          <p:spPr>
            <a:xfrm>
              <a:off x="4615413" y="3212976"/>
              <a:ext cx="1440160" cy="1836943"/>
            </a:xfrm>
            <a:prstGeom prst="rect">
              <a:avLst/>
            </a:prstGeom>
            <a:noFill/>
          </p:spPr>
          <p:txBody>
            <a:bodyPr wrap="square" rtlCol="0">
              <a:spAutoFit/>
            </a:bodyPr>
            <a:lstStyle/>
            <a:p>
              <a:pPr defTabSz="914400"/>
              <a:r>
                <a:rPr lang="sv-SE" sz="1600" dirty="0">
                  <a:solidFill>
                    <a:srgbClr val="2C2C2C"/>
                  </a:solidFill>
                </a:rPr>
                <a:t>Kontroll av</a:t>
              </a:r>
            </a:p>
            <a:p>
              <a:pPr defTabSz="914400"/>
              <a:r>
                <a:rPr lang="sv-SE" sz="1600" dirty="0">
                  <a:solidFill>
                    <a:srgbClr val="2C2C2C"/>
                  </a:solidFill>
                </a:rPr>
                <a:t> rutiner och regelverk med koppling till administrativa stödprocesser - inköp, löner mm</a:t>
              </a:r>
            </a:p>
          </p:txBody>
        </p:sp>
        <p:sp>
          <p:nvSpPr>
            <p:cNvPr id="20" name="textruta 19"/>
            <p:cNvSpPr txBox="1"/>
            <p:nvPr/>
          </p:nvSpPr>
          <p:spPr>
            <a:xfrm>
              <a:off x="6055573" y="2492896"/>
              <a:ext cx="1512168" cy="1836943"/>
            </a:xfrm>
            <a:prstGeom prst="rect">
              <a:avLst/>
            </a:prstGeom>
            <a:noFill/>
          </p:spPr>
          <p:txBody>
            <a:bodyPr wrap="square" rtlCol="0">
              <a:spAutoFit/>
            </a:bodyPr>
            <a:lstStyle/>
            <a:p>
              <a:pPr defTabSz="914400"/>
              <a:r>
                <a:rPr lang="sv-SE" sz="1600" dirty="0">
                  <a:solidFill>
                    <a:srgbClr val="2C2C2C"/>
                  </a:solidFill>
                </a:rPr>
                <a:t>Styrning och kontroll av hela verksamheten - mål och strategier, budget, och andra styrande regelverk </a:t>
              </a:r>
            </a:p>
          </p:txBody>
        </p:sp>
      </p:grpSp>
      <p:pic>
        <p:nvPicPr>
          <p:cNvPr id="22" name="Picture 8" descr="http://www.riksbank.se/Upload/Bilder_riksbank/Kat_sedlar_mynt/ny10krona_fram_high.jpg">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8658" y="4337974"/>
            <a:ext cx="1080120" cy="1076276"/>
          </a:xfrm>
          <a:prstGeom prst="rect">
            <a:avLst/>
          </a:prstGeom>
          <a:noFill/>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Kärnan i intern styrning och kontroll</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6</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r>
              <a:rPr lang="sv-SE" dirty="0"/>
              <a:t>Att utgå från verksamhetsmålen (inkl. yttre krav)</a:t>
            </a:r>
          </a:p>
          <a:p>
            <a:r>
              <a:rPr lang="sv-SE" dirty="0"/>
              <a:t>Att riskerna tas fram för att målen inte uppnås</a:t>
            </a:r>
          </a:p>
          <a:p>
            <a:r>
              <a:rPr lang="sv-SE" dirty="0"/>
              <a:t>Att de viktigaste av dessa risker lyfts fram</a:t>
            </a:r>
          </a:p>
          <a:p>
            <a:r>
              <a:rPr lang="sv-SE" dirty="0"/>
              <a:t>Att man arbetar med åtgärder (kontrollerande aktiviteter) för att hantera dessa risker </a:t>
            </a:r>
          </a:p>
          <a:p>
            <a:r>
              <a:rPr lang="sv-SE" dirty="0"/>
              <a:t>Att man genomför löpande uppföljningar och/eller separata utvärderingar för att se till att kontrollerna (dvs. de riskreducerande åtgärderna)  fungerar som det är tänkt. </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Kärnan i intern styrning och kontroll</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7</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r>
              <a:rPr lang="sv-SE" dirty="0"/>
              <a:t>Att verksamhetsledningen ansvarar och stödjer arbetet med intern styrning och kontroll (”</a:t>
            </a:r>
            <a:r>
              <a:rPr lang="sv-SE" dirty="0" err="1"/>
              <a:t>tone-of-the-top</a:t>
            </a:r>
            <a:r>
              <a:rPr lang="sv-SE" dirty="0"/>
              <a:t>”)</a:t>
            </a:r>
          </a:p>
          <a:p>
            <a:r>
              <a:rPr lang="sv-SE" dirty="0"/>
              <a:t>Kontroll inte är bara </a:t>
            </a:r>
            <a:r>
              <a:rPr lang="sv-SE" dirty="0" err="1"/>
              <a:t>formaliakontroller</a:t>
            </a:r>
            <a:r>
              <a:rPr lang="sv-SE" dirty="0"/>
              <a:t> utan även styrning av mänskliga beteenden</a:t>
            </a:r>
          </a:p>
          <a:p>
            <a:r>
              <a:rPr lang="sv-SE" dirty="0"/>
              <a:t>Alla nivåer och funktioner (även processer/områden) i organisationen har en egen intern styrning och kontroll</a:t>
            </a:r>
          </a:p>
          <a:p>
            <a:r>
              <a:rPr lang="sv-SE" dirty="0"/>
              <a:t>Att det finns en genomtänkt rollfördelning i organisationen när det gäller arbetet med intern styrning och kontroll (”principen om tre försvarslinjer”)</a:t>
            </a:r>
          </a:p>
          <a:p>
            <a:pPr>
              <a:buNone/>
            </a:pPr>
            <a:endParaRPr lang="sv-SE"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innebär det att den interna kontrollen är tillräcklig?</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8</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marL="0" indent="0">
              <a:buNone/>
            </a:pPr>
            <a:r>
              <a:rPr lang="sv-SE" dirty="0"/>
              <a:t>I alla verksamheter finns någon form av intern kontroll (kontrollerande aktiviteter) men nämnden/styrelsen måste ta ställning till: </a:t>
            </a:r>
            <a:br>
              <a:rPr lang="sv-SE" dirty="0"/>
            </a:br>
            <a:endParaRPr lang="sv-SE" dirty="0"/>
          </a:p>
          <a:p>
            <a:pPr marL="180975" indent="-180975"/>
            <a:r>
              <a:rPr lang="sv-SE" dirty="0"/>
              <a:t>Att den interna kontrollen är av tillräcklig omfattning.</a:t>
            </a:r>
          </a:p>
          <a:p>
            <a:pPr marL="180975" indent="-180975"/>
            <a:r>
              <a:rPr lang="sv-SE" dirty="0"/>
              <a:t>Att den interna kontrollen är tillräckligt systematisk utförd.</a:t>
            </a:r>
          </a:p>
          <a:p>
            <a:pPr marL="180975" indent="-180975"/>
            <a:r>
              <a:rPr lang="sv-SE" dirty="0"/>
              <a:t>Att den interna kontrollen är tillräckligt väl dokumenterad.</a:t>
            </a:r>
            <a:br>
              <a:rPr lang="sv-SE" dirty="0"/>
            </a:br>
            <a:endParaRPr lang="sv-SE" dirty="0"/>
          </a:p>
          <a:p>
            <a:pPr marL="0" indent="0">
              <a:buNone/>
            </a:pPr>
            <a:r>
              <a:rPr lang="sv-SE" dirty="0"/>
              <a:t>Det vill säga det är inte nämndens/styrelsens uppdrag att genomföra den interna kontrollen MEN nämndens uppdrag är att se till att den interna kontrollen är tillräcklig!</a:t>
            </a:r>
          </a:p>
          <a:p>
            <a:pPr>
              <a:buNone/>
            </a:pPr>
            <a:endParaRPr lang="sv-SE"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är tillräckligt?</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9</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marL="0" indent="0">
              <a:buNone/>
            </a:pPr>
            <a:r>
              <a:rPr lang="sv-SE" dirty="0"/>
              <a:t>Det är inte möjligt för varken förvaltningen/bolaget eller nämnden/styrelsen att kontrollera allting </a:t>
            </a:r>
          </a:p>
          <a:p>
            <a:r>
              <a:rPr lang="sv-SE" dirty="0"/>
              <a:t>Omfattningen måste med nödvändighet grunda sig på ett urval av något slag</a:t>
            </a:r>
          </a:p>
          <a:p>
            <a:r>
              <a:rPr lang="sv-SE" dirty="0"/>
              <a:t>Men hur skall nämnden/styrelsen göra ett sådant urval? </a:t>
            </a:r>
          </a:p>
          <a:p>
            <a:pPr>
              <a:buNone/>
            </a:pPr>
            <a:endParaRPr lang="sv-SE" dirty="0"/>
          </a:p>
          <a:p>
            <a:pPr>
              <a:buNone/>
            </a:pPr>
            <a:r>
              <a:rPr lang="sv-SE" dirty="0"/>
              <a:t>Urvalet måste basera sig på en riskbedömning!</a:t>
            </a:r>
          </a:p>
          <a:p>
            <a:pPr>
              <a:buNone/>
            </a:pPr>
            <a:endParaRPr lang="sv-SE"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GBG-Stad-Mall_SE_PPT ny grafisk profil">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BGstad-grön">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GBGstad-röd">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GBGstad-turkos">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6.xml><?xml version="1.0" encoding="utf-8"?>
<a:theme xmlns:a="http://schemas.openxmlformats.org/drawingml/2006/main" name="GBGstad-lila">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7.xml><?xml version="1.0" encoding="utf-8"?>
<a:theme xmlns:a="http://schemas.openxmlformats.org/drawingml/2006/main" name="GBGstad-avslut">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8.xml><?xml version="1.0" encoding="utf-8"?>
<a:theme xmlns:a="http://schemas.openxmlformats.org/drawingml/2006/main" name="1_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9.xml><?xml version="1.0" encoding="utf-8"?>
<a:theme xmlns:a="http://schemas.openxmlformats.org/drawingml/2006/main" name="10_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GBG-Stad-Mall_SE_PPT ny grafisk profil</Template>
  <TotalTime>3141</TotalTime>
  <Words>717</Words>
  <Application>Microsoft Office PowerPoint</Application>
  <PresentationFormat>Bildspel på skärmen (4:3)</PresentationFormat>
  <Paragraphs>100</Paragraphs>
  <Slides>14</Slides>
  <Notes>0</Notes>
  <HiddenSlides>0</HiddenSlides>
  <MMClips>0</MMClips>
  <ScaleCrop>false</ScaleCrop>
  <HeadingPairs>
    <vt:vector size="4" baseType="variant">
      <vt:variant>
        <vt:lpstr>Tema</vt:lpstr>
      </vt:variant>
      <vt:variant>
        <vt:i4>9</vt:i4>
      </vt:variant>
      <vt:variant>
        <vt:lpstr>Bildrubriker</vt:lpstr>
      </vt:variant>
      <vt:variant>
        <vt:i4>14</vt:i4>
      </vt:variant>
    </vt:vector>
  </HeadingPairs>
  <TitlesOfParts>
    <vt:vector size="23" baseType="lpstr">
      <vt:lpstr>GBG-Stad-Mall_SE_PPT ny grafisk profil</vt:lpstr>
      <vt:lpstr>GBGstad-grön</vt:lpstr>
      <vt:lpstr>GBGstad-röd</vt:lpstr>
      <vt:lpstr>GBGstad-prickar</vt:lpstr>
      <vt:lpstr>GBGstad-turkos</vt:lpstr>
      <vt:lpstr>GBGstad-lila</vt:lpstr>
      <vt:lpstr>GBGstad-avslut</vt:lpstr>
      <vt:lpstr>1_GBGstad-prickar</vt:lpstr>
      <vt:lpstr>10_GBGstad-prickar</vt:lpstr>
      <vt:lpstr>Intern styrning och kontroll</vt:lpstr>
      <vt:lpstr>Intern kontroll är ett lagkrav</vt:lpstr>
      <vt:lpstr>Varför intern styrning och kontroll?</vt:lpstr>
      <vt:lpstr>Nämndernas/styrelsernas ansvar för verksamheten</vt:lpstr>
      <vt:lpstr>Intern kontroll är ett vitt begrepp!</vt:lpstr>
      <vt:lpstr>Kärnan i intern styrning och kontroll</vt:lpstr>
      <vt:lpstr>Kärnan i intern styrning och kontroll</vt:lpstr>
      <vt:lpstr>Vad innebär det att den interna kontrollen är tillräcklig?</vt:lpstr>
      <vt:lpstr>Vad är tillräckligt?</vt:lpstr>
      <vt:lpstr>Risker och riskhantering</vt:lpstr>
      <vt:lpstr>Vad säger stadens riktlinjer för intern kontroll?</vt:lpstr>
      <vt:lpstr>Varför ska vi arbeta med intern kontroll ?</vt:lpstr>
      <vt:lpstr>Så vad handlar det om egentligen? </vt:lpstr>
      <vt:lpstr>Bild 14</vt:lpstr>
    </vt:vector>
  </TitlesOfParts>
  <Company>Göteborgs stad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ingjac0408</dc:creator>
  <cp:lastModifiedBy>ingjac0408</cp:lastModifiedBy>
  <cp:revision>454</cp:revision>
  <cp:lastPrinted>2014-06-25T13:57:34Z</cp:lastPrinted>
  <dcterms:created xsi:type="dcterms:W3CDTF">2015-01-29T09:15:05Z</dcterms:created>
  <dcterms:modified xsi:type="dcterms:W3CDTF">2015-04-20T12:10:48Z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W_SaveText">
    <vt:lpwstr>Spara till Notes</vt:lpwstr>
  </property>
  <property fmtid="{D5CDD505-2E9C-101B-9397-08002B2CF9AE}" pid="3" name="SW_SaveCloseOfficeText">
    <vt:lpwstr>Spara och Stäng Officedokument</vt:lpwstr>
  </property>
  <property fmtid="{D5CDD505-2E9C-101B-9397-08002B2CF9AE}" pid="4" name="SW_SaveCloseText">
    <vt:lpwstr>Spara och Stäng Notes dokument</vt:lpwstr>
  </property>
  <property fmtid="{D5CDD505-2E9C-101B-9397-08002B2CF9AE}" pid="5" name="SW_DocUNID">
    <vt:lpwstr>C1B83E379DD6F49BC1257DE100559745</vt:lpwstr>
  </property>
  <property fmtid="{D5CDD505-2E9C-101B-9397-08002B2CF9AE}" pid="6" name="SW_DocHWND">
    <vt:r8>593496</vt:r8>
  </property>
  <property fmtid="{D5CDD505-2E9C-101B-9397-08002B2CF9AE}" pid="7" name="SW_IntOfficeMacros">
    <vt:lpwstr>Enabled</vt:lpwstr>
  </property>
  <property fmtid="{D5CDD505-2E9C-101B-9397-08002B2CF9AE}" pid="8" name="SW_CustomTitle">
    <vt:lpwstr>SWING Integrator 5 Document</vt:lpwstr>
  </property>
  <property fmtid="{D5CDD505-2E9C-101B-9397-08002B2CF9AE}" pid="9" name="SW_DialogTitle">
    <vt:lpwstr>SWING Integrator för Notes och Office</vt:lpwstr>
  </property>
  <property fmtid="{D5CDD505-2E9C-101B-9397-08002B2CF9AE}" pid="10" name="SW_PromptText">
    <vt:lpwstr>Vill du spara?</vt:lpwstr>
  </property>
  <property fmtid="{D5CDD505-2E9C-101B-9397-08002B2CF9AE}" pid="11" name="SW_NewDocument">
    <vt:lpwstr/>
  </property>
  <property fmtid="{D5CDD505-2E9C-101B-9397-08002B2CF9AE}" pid="12" name="SW_VisibleVBAMacroMenuItems">
    <vt:r8>127</vt:r8>
  </property>
  <property fmtid="{D5CDD505-2E9C-101B-9397-08002B2CF9AE}" pid="13" name="SW_EnabledVBAMacroMenuItems">
    <vt:r8>7</vt:r8>
  </property>
  <property fmtid="{D5CDD505-2E9C-101B-9397-08002B2CF9AE}" pid="14" name="SW_AddinName">
    <vt:lpwstr>SWINGINTEGRATOR528105.PPA</vt:lpwstr>
  </property>
</Properties>
</file>